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embeddings/Microsoft_Equation1.bin" ContentType="application/vnd.openxmlformats-officedocument.oleObject"/>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embeddings/Microsoft_Equation2.bin" ContentType="application/vnd.openxmlformats-officedocument.oleObject"/>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8" r:id="rId3"/>
    <p:sldId id="286" r:id="rId4"/>
    <p:sldId id="260" r:id="rId5"/>
    <p:sldId id="261" r:id="rId6"/>
    <p:sldId id="262" r:id="rId7"/>
    <p:sldId id="266" r:id="rId8"/>
    <p:sldId id="275" r:id="rId9"/>
    <p:sldId id="269" r:id="rId10"/>
    <p:sldId id="273" r:id="rId11"/>
    <p:sldId id="270" r:id="rId12"/>
    <p:sldId id="268" r:id="rId13"/>
    <p:sldId id="271" r:id="rId14"/>
    <p:sldId id="267" r:id="rId15"/>
    <p:sldId id="265" r:id="rId16"/>
    <p:sldId id="272" r:id="rId17"/>
    <p:sldId id="264" r:id="rId18"/>
    <p:sldId id="276" r:id="rId19"/>
    <p:sldId id="277" r:id="rId20"/>
    <p:sldId id="278" r:id="rId21"/>
    <p:sldId id="279" r:id="rId22"/>
    <p:sldId id="280" r:id="rId23"/>
    <p:sldId id="281" r:id="rId24"/>
    <p:sldId id="282" r:id="rId25"/>
    <p:sldId id="283" r:id="rId26"/>
    <p:sldId id="284" r:id="rId27"/>
    <p:sldId id="285" r:id="rId28"/>
    <p:sldId id="263"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showGuides="1">
      <p:cViewPr varScale="1">
        <p:scale>
          <a:sx n="96" d="100"/>
          <a:sy n="96" d="100"/>
        </p:scale>
        <p:origin x="-416" y="-1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 Id="rId2" Type="http://schemas.openxmlformats.org/officeDocument/2006/relationships/image" Target="../media/image1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p>
            <a:fld id="{368A12D8-7E32-DB42-B662-34B7A0B42D75}" type="datetimeFigureOut">
              <a:rPr lang="en-US" smtClean="0"/>
              <a:pPr/>
              <a:t>4/1/11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186242-3DAC-4149-A188-F4EAAAF9B74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368A12D8-7E32-DB42-B662-34B7A0B42D75}" type="datetimeFigureOut">
              <a:rPr lang="en-US" smtClean="0"/>
              <a:pPr/>
              <a:t>4/1/11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186242-3DAC-4149-A188-F4EAAAF9B74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368A12D8-7E32-DB42-B662-34B7A0B42D75}" type="datetimeFigureOut">
              <a:rPr lang="en-US" smtClean="0"/>
              <a:pPr/>
              <a:t>4/1/11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186242-3DAC-4149-A188-F4EAAAF9B74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368A12D8-7E32-DB42-B662-34B7A0B42D75}" type="datetimeFigureOut">
              <a:rPr lang="en-US" smtClean="0"/>
              <a:pPr/>
              <a:t>4/1/11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186242-3DAC-4149-A188-F4EAAAF9B74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368A12D8-7E32-DB42-B662-34B7A0B42D75}" type="datetimeFigureOut">
              <a:rPr lang="en-US" smtClean="0"/>
              <a:pPr/>
              <a:t>4/1/11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186242-3DAC-4149-A188-F4EAAAF9B74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fld id="{368A12D8-7E32-DB42-B662-34B7A0B42D75}" type="datetimeFigureOut">
              <a:rPr lang="en-US" smtClean="0"/>
              <a:pPr/>
              <a:t>4/1/11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186242-3DAC-4149-A188-F4EAAAF9B74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fld id="{368A12D8-7E32-DB42-B662-34B7A0B42D75}" type="datetimeFigureOut">
              <a:rPr lang="en-US" smtClean="0"/>
              <a:pPr/>
              <a:t>4/1/11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186242-3DAC-4149-A188-F4EAAAF9B74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fld id="{368A12D8-7E32-DB42-B662-34B7A0B42D75}" type="datetimeFigureOut">
              <a:rPr lang="en-US" smtClean="0"/>
              <a:pPr/>
              <a:t>4/1/11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186242-3DAC-4149-A188-F4EAAAF9B74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8A12D8-7E32-DB42-B662-34B7A0B42D75}" type="datetimeFigureOut">
              <a:rPr lang="en-US" smtClean="0"/>
              <a:pPr/>
              <a:t>4/1/11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186242-3DAC-4149-A188-F4EAAAF9B7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368A12D8-7E32-DB42-B662-34B7A0B42D75}" type="datetimeFigureOut">
              <a:rPr lang="en-US" smtClean="0"/>
              <a:pPr/>
              <a:t>4/1/11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186242-3DAC-4149-A188-F4EAAAF9B74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368A12D8-7E32-DB42-B662-34B7A0B42D75}" type="datetimeFigureOut">
              <a:rPr lang="en-US" smtClean="0"/>
              <a:pPr/>
              <a:t>4/1/11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186242-3DAC-4149-A188-F4EAAAF9B74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8A12D8-7E32-DB42-B662-34B7A0B42D75}" type="datetimeFigureOut">
              <a:rPr lang="en-US" smtClean="0"/>
              <a:pPr/>
              <a:t>4/1/11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186242-3DAC-4149-A188-F4EAAAF9B74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cielo.br/scielo.php?pid=S0104-66322004000400003&amp;script=sci_arttext" TargetMode="Externa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04SP8Tw3ht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22.xml.rels><?xml version="1.0" encoding="UTF-8" standalone="yes"?>
<Relationships xmlns="http://schemas.openxmlformats.org/package/2006/relationships"><Relationship Id="rId3" Type="http://schemas.openxmlformats.org/officeDocument/2006/relationships/oleObject" Target="../embeddings/Microsoft_Equation1.bin"/><Relationship Id="rId4" Type="http://schemas.openxmlformats.org/officeDocument/2006/relationships/oleObject" Target="../embeddings/Microsoft_Equation2.bin"/><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vGz-qDE3Go4&amp;NR=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a:t>Água</a:t>
            </a:r>
            <a:r>
              <a:rPr lang="en-US" dirty="0"/>
              <a:t> </a:t>
            </a:r>
            <a:r>
              <a:rPr lang="en-US" dirty="0" err="1"/>
              <a:t>como</a:t>
            </a:r>
            <a:r>
              <a:rPr lang="en-US" dirty="0"/>
              <a:t> </a:t>
            </a:r>
            <a:r>
              <a:rPr lang="en-US" dirty="0" err="1" smtClean="0"/>
              <a:t>solvente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err="1" smtClean="0"/>
              <a:t>Solubilidade</a:t>
            </a:r>
            <a:r>
              <a:rPr lang="en-US" sz="2400" dirty="0" smtClean="0"/>
              <a:t> de </a:t>
            </a:r>
            <a:r>
              <a:rPr lang="en-US" sz="2400" dirty="0" err="1" smtClean="0"/>
              <a:t>tensoativos</a:t>
            </a:r>
            <a:r>
              <a:rPr lang="en-US" sz="2400" dirty="0" smtClean="0"/>
              <a:t> </a:t>
            </a:r>
            <a:r>
              <a:rPr lang="en-US" sz="2400" dirty="0" err="1" smtClean="0"/>
              <a:t>etoxilados</a:t>
            </a:r>
            <a:r>
              <a:rPr lang="en-US" sz="2400" dirty="0" smtClean="0"/>
              <a:t> </a:t>
            </a:r>
            <a:r>
              <a:rPr lang="en-US" sz="2400" dirty="0" err="1" smtClean="0"/>
              <a:t>diminui</a:t>
            </a:r>
            <a:r>
              <a:rPr lang="en-US" sz="2400" dirty="0" smtClean="0"/>
              <a:t> com </a:t>
            </a:r>
            <a:r>
              <a:rPr lang="en-US" sz="2400" dirty="0" err="1" smtClean="0"/>
              <a:t>o</a:t>
            </a:r>
            <a:r>
              <a:rPr lang="en-US" sz="2400" dirty="0" smtClean="0"/>
              <a:t> </a:t>
            </a:r>
            <a:r>
              <a:rPr lang="en-US" sz="2400" dirty="0" err="1" smtClean="0"/>
              <a:t>aumento</a:t>
            </a:r>
            <a:r>
              <a:rPr lang="en-US" sz="2400" dirty="0" smtClean="0"/>
              <a:t> </a:t>
            </a:r>
            <a:r>
              <a:rPr lang="en-US" sz="2400" dirty="0" err="1" smtClean="0"/>
              <a:t>da</a:t>
            </a:r>
            <a:r>
              <a:rPr lang="en-US" sz="2400" dirty="0" smtClean="0"/>
              <a:t> </a:t>
            </a:r>
            <a:r>
              <a:rPr lang="en-US" sz="2400" dirty="0" err="1" smtClean="0"/>
              <a:t>temperatura</a:t>
            </a:r>
            <a:r>
              <a:rPr lang="en-US" sz="2400" dirty="0" smtClean="0"/>
              <a:t>. </a:t>
            </a:r>
            <a:endParaRPr lang="en-US" sz="2400" dirty="0"/>
          </a:p>
        </p:txBody>
      </p:sp>
      <p:pic>
        <p:nvPicPr>
          <p:cNvPr id="4" name="Picture 3"/>
          <p:cNvPicPr>
            <a:picLocks noChangeAspect="1"/>
          </p:cNvPicPr>
          <p:nvPr/>
        </p:nvPicPr>
        <p:blipFill>
          <a:blip r:embed="rId2"/>
          <a:stretch>
            <a:fillRect/>
          </a:stretch>
        </p:blipFill>
        <p:spPr>
          <a:xfrm>
            <a:off x="1028958" y="1377697"/>
            <a:ext cx="7080511" cy="530347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4" name="Text Box 4"/>
          <p:cNvSpPr txBox="1">
            <a:spLocks noChangeArrowheads="1"/>
          </p:cNvSpPr>
          <p:nvPr/>
        </p:nvSpPr>
        <p:spPr bwMode="auto">
          <a:xfrm>
            <a:off x="4716463" y="6400800"/>
            <a:ext cx="4090987" cy="457200"/>
          </a:xfrm>
          <a:prstGeom prst="rect">
            <a:avLst/>
          </a:prstGeom>
          <a:noFill/>
          <a:ln w="9525">
            <a:noFill/>
            <a:miter lim="800000"/>
            <a:headEnd/>
            <a:tailEnd/>
          </a:ln>
          <a:effectLst/>
        </p:spPr>
        <p:txBody>
          <a:bodyPr wrap="none">
            <a:prstTxWarp prst="textNoShape">
              <a:avLst/>
            </a:prstTxWarp>
            <a:spAutoFit/>
          </a:bodyPr>
          <a:lstStyle/>
          <a:p>
            <a:r>
              <a:rPr lang="en-US"/>
              <a:t>Di-2-etilsulfosuccinato de sódio</a:t>
            </a:r>
          </a:p>
        </p:txBody>
      </p:sp>
      <p:pic>
        <p:nvPicPr>
          <p:cNvPr id="4" name="Picture 3"/>
          <p:cNvPicPr>
            <a:picLocks noChangeAspect="1"/>
          </p:cNvPicPr>
          <p:nvPr/>
        </p:nvPicPr>
        <p:blipFill>
          <a:blip r:embed="rId2"/>
          <a:stretch>
            <a:fillRect/>
          </a:stretch>
        </p:blipFill>
        <p:spPr>
          <a:xfrm>
            <a:off x="48238" y="63725"/>
            <a:ext cx="9085371" cy="676972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9155" name="Picture 3"/>
          <p:cNvPicPr>
            <a:picLocks noChangeAspect="1" noChangeArrowheads="1"/>
          </p:cNvPicPr>
          <p:nvPr/>
        </p:nvPicPr>
        <p:blipFill>
          <a:blip r:embed="rId2"/>
          <a:srcRect/>
          <a:stretch>
            <a:fillRect/>
          </a:stretch>
        </p:blipFill>
        <p:spPr bwMode="auto">
          <a:xfrm>
            <a:off x="1871663" y="392113"/>
            <a:ext cx="2730500" cy="6072187"/>
          </a:xfrm>
          <a:prstGeom prst="rect">
            <a:avLst/>
          </a:prstGeom>
          <a:noFill/>
        </p:spPr>
      </p:pic>
      <p:sp>
        <p:nvSpPr>
          <p:cNvPr id="49156" name="Text Box 4"/>
          <p:cNvSpPr txBox="1">
            <a:spLocks noChangeArrowheads="1"/>
          </p:cNvSpPr>
          <p:nvPr/>
        </p:nvSpPr>
        <p:spPr bwMode="auto">
          <a:xfrm>
            <a:off x="4967288" y="1125538"/>
            <a:ext cx="1916112" cy="457200"/>
          </a:xfrm>
          <a:prstGeom prst="rect">
            <a:avLst/>
          </a:prstGeom>
          <a:noFill/>
          <a:ln w="9525">
            <a:noFill/>
            <a:miter lim="800000"/>
            <a:headEnd/>
            <a:tailEnd/>
          </a:ln>
          <a:effectLst/>
        </p:spPr>
        <p:txBody>
          <a:bodyPr wrap="none">
            <a:prstTxWarp prst="textNoShape">
              <a:avLst/>
            </a:prstTxWarp>
            <a:spAutoFit/>
          </a:bodyPr>
          <a:lstStyle/>
          <a:p>
            <a:r>
              <a:rPr lang="en-US"/>
              <a:t>Fase nemática</a:t>
            </a:r>
          </a:p>
        </p:txBody>
      </p:sp>
      <p:sp>
        <p:nvSpPr>
          <p:cNvPr id="49157" name="Text Box 5"/>
          <p:cNvSpPr txBox="1">
            <a:spLocks noChangeArrowheads="1"/>
          </p:cNvSpPr>
          <p:nvPr/>
        </p:nvSpPr>
        <p:spPr bwMode="auto">
          <a:xfrm>
            <a:off x="5019675" y="2765425"/>
            <a:ext cx="1882775" cy="457200"/>
          </a:xfrm>
          <a:prstGeom prst="rect">
            <a:avLst/>
          </a:prstGeom>
          <a:noFill/>
          <a:ln w="9525">
            <a:noFill/>
            <a:miter lim="800000"/>
            <a:headEnd/>
            <a:tailEnd/>
          </a:ln>
          <a:effectLst/>
        </p:spPr>
        <p:txBody>
          <a:bodyPr wrap="none">
            <a:prstTxWarp prst="textNoShape">
              <a:avLst/>
            </a:prstTxWarp>
            <a:spAutoFit/>
          </a:bodyPr>
          <a:lstStyle/>
          <a:p>
            <a:r>
              <a:rPr lang="en-US"/>
              <a:t>Fase esmética</a:t>
            </a:r>
          </a:p>
        </p:txBody>
      </p:sp>
      <p:sp>
        <p:nvSpPr>
          <p:cNvPr id="49158" name="Text Box 6"/>
          <p:cNvSpPr txBox="1">
            <a:spLocks noChangeArrowheads="1"/>
          </p:cNvSpPr>
          <p:nvPr/>
        </p:nvSpPr>
        <p:spPr bwMode="auto">
          <a:xfrm>
            <a:off x="5019675" y="4852988"/>
            <a:ext cx="2574925" cy="1187450"/>
          </a:xfrm>
          <a:prstGeom prst="rect">
            <a:avLst/>
          </a:prstGeom>
          <a:noFill/>
          <a:ln w="9525">
            <a:noFill/>
            <a:miter lim="800000"/>
            <a:headEnd/>
            <a:tailEnd/>
          </a:ln>
          <a:effectLst/>
        </p:spPr>
        <p:txBody>
          <a:bodyPr wrap="none">
            <a:prstTxWarp prst="textNoShape">
              <a:avLst/>
            </a:prstTxWarp>
            <a:spAutoFit/>
          </a:bodyPr>
          <a:lstStyle/>
          <a:p>
            <a:r>
              <a:rPr lang="en-US"/>
              <a:t>Fase colestérica</a:t>
            </a:r>
          </a:p>
          <a:p>
            <a:r>
              <a:rPr lang="en-US"/>
              <a:t>(arranjo helicoidal, </a:t>
            </a:r>
          </a:p>
          <a:p>
            <a:r>
              <a:rPr lang="en-US"/>
              <a:t>quiralidade)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7588" name="Picture 4"/>
          <p:cNvPicPr>
            <a:picLocks noChangeAspect="1" noChangeArrowheads="1"/>
          </p:cNvPicPr>
          <p:nvPr/>
        </p:nvPicPr>
        <p:blipFill>
          <a:blip r:embed="rId2"/>
          <a:srcRect l="6804" t="20964" r="18262" b="10634"/>
          <a:stretch>
            <a:fillRect/>
          </a:stretch>
        </p:blipFill>
        <p:spPr bwMode="auto">
          <a:xfrm>
            <a:off x="0" y="293688"/>
            <a:ext cx="9144000" cy="6261100"/>
          </a:xfrm>
          <a:prstGeom prst="rect">
            <a:avLst/>
          </a:prstGeom>
          <a:noFill/>
          <a:ln w="9525">
            <a:noFill/>
            <a:miter lim="800000"/>
            <a:headEnd/>
            <a:tailEnd/>
          </a:ln>
          <a:effectLst/>
        </p:spPr>
      </p:pic>
      <p:sp>
        <p:nvSpPr>
          <p:cNvPr id="67589" name="Text Box 5"/>
          <p:cNvSpPr txBox="1">
            <a:spLocks noChangeArrowheads="1"/>
          </p:cNvSpPr>
          <p:nvPr/>
        </p:nvSpPr>
        <p:spPr bwMode="auto">
          <a:xfrm>
            <a:off x="4679950" y="0"/>
            <a:ext cx="4213225" cy="2162175"/>
          </a:xfrm>
          <a:prstGeom prst="rect">
            <a:avLst/>
          </a:prstGeom>
          <a:noFill/>
          <a:ln w="9525">
            <a:noFill/>
            <a:miter lim="800000"/>
            <a:headEnd/>
            <a:tailEnd/>
          </a:ln>
          <a:effectLst/>
        </p:spPr>
        <p:txBody>
          <a:bodyPr>
            <a:prstTxWarp prst="textNoShape">
              <a:avLst/>
            </a:prstTxWarp>
            <a:spAutoFit/>
          </a:bodyPr>
          <a:lstStyle/>
          <a:p>
            <a:r>
              <a:rPr lang="en-US" b="1"/>
              <a:t>Phase Behavior and Structure of the Sodium Dodecyl Sulfate/Benzyl Alcohol/Water System</a:t>
            </a:r>
            <a:r>
              <a:rPr lang="en-US"/>
              <a:t/>
            </a:r>
            <a:br>
              <a:rPr lang="en-US"/>
            </a:br>
            <a:r>
              <a:rPr lang="en-US" sz="2000"/>
              <a:t>Rong Guo, Liu Tianqing, and Yu Weili</a:t>
            </a:r>
            <a:br>
              <a:rPr lang="en-US" sz="2000"/>
            </a:br>
            <a:r>
              <a:rPr lang="en-US" sz="2000"/>
              <a:t>Langmuir; </a:t>
            </a:r>
            <a:r>
              <a:rPr lang="en-US" sz="2000" b="1"/>
              <a:t>1999;</a:t>
            </a:r>
            <a:r>
              <a:rPr lang="en-US" sz="2000"/>
              <a:t> </a:t>
            </a:r>
            <a:r>
              <a:rPr lang="en-US" sz="2000" i="1"/>
              <a:t>15</a:t>
            </a:r>
            <a:r>
              <a:rPr lang="en-US" sz="2000"/>
              <a:t>(2) pp 624 - 630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685800" y="609600"/>
            <a:ext cx="7772400" cy="1143000"/>
          </a:xfrm>
        </p:spPr>
        <p:txBody>
          <a:bodyPr/>
          <a:lstStyle/>
          <a:p>
            <a:r>
              <a:rPr lang="pt-BR" dirty="0" err="1" smtClean="0"/>
              <a:t>Niosomas</a:t>
            </a:r>
            <a:endParaRPr lang="en-US" dirty="0"/>
          </a:p>
        </p:txBody>
      </p:sp>
      <p:sp>
        <p:nvSpPr>
          <p:cNvPr id="5" name="Rectangle 3"/>
          <p:cNvSpPr txBox="1">
            <a:spLocks noChangeArrowheads="1"/>
          </p:cNvSpPr>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50000"/>
              </a:spcBef>
              <a:spcAft>
                <a:spcPct val="0"/>
              </a:spcAft>
              <a:buClrTx/>
              <a:buSzTx/>
              <a:buFontTx/>
              <a:buChar char="•"/>
              <a:tabLst/>
              <a:defRPr/>
            </a:pPr>
            <a:r>
              <a:rPr kumimoji="0" lang="en-US" sz="2000" b="0" i="0" u="none" strike="noStrike" kern="0" cap="none" spc="0" normalizeH="0" baseline="0" noProof="0" smtClean="0">
                <a:ln>
                  <a:noFill/>
                </a:ln>
                <a:solidFill>
                  <a:schemeClr val="tx1"/>
                </a:solidFill>
                <a:effectLst/>
                <a:uLnTx/>
                <a:uFillTx/>
                <a:latin typeface="+mn-lt"/>
                <a:ea typeface="+mn-ea"/>
                <a:cs typeface="+mn-cs"/>
              </a:rPr>
              <a:t>Slower release of cephalosporin drugs in niosomes of nonionic surfactant.     </a:t>
            </a:r>
          </a:p>
          <a:p>
            <a:pPr marL="742950" marR="0" lvl="1" indent="-285750" algn="l" defTabSz="914400" rtl="0" eaLnBrk="1" fontAlgn="base" latinLnBrk="0" hangingPunct="1">
              <a:lnSpc>
                <a:spcPct val="100000"/>
              </a:lnSpc>
              <a:spcBef>
                <a:spcPct val="50000"/>
              </a:spcBef>
              <a:spcAft>
                <a:spcPct val="0"/>
              </a:spcAft>
              <a:buClrTx/>
              <a:buSzTx/>
              <a:buFontTx/>
              <a:buChar char="–"/>
              <a:tabLst/>
              <a:defRPr/>
            </a:pPr>
            <a:r>
              <a:rPr kumimoji="0" lang="en-US" sz="1800" b="0" i="0" u="none" strike="noStrike" kern="0" cap="none" spc="0" normalizeH="0" baseline="0" noProof="0" smtClean="0">
                <a:ln>
                  <a:noFill/>
                </a:ln>
                <a:solidFill>
                  <a:schemeClr val="tx1"/>
                </a:solidFill>
                <a:effectLst/>
                <a:uLnTx/>
                <a:uFillTx/>
                <a:latin typeface="+mn-lt"/>
                <a:ea typeface="ＭＳ Ｐゴシック" charset="-128"/>
              </a:rPr>
              <a:t>Du, Mei-ju; Wang, Ya-ting; Zhao, Feng-lin; Li, Na; Li, Ke-an.    Department of Chemistry,  Shangqiu Normal University, China  </a:t>
            </a:r>
          </a:p>
          <a:p>
            <a:pPr marL="742950" marR="0" lvl="1" indent="-285750" algn="l" defTabSz="914400" rtl="0" eaLnBrk="1" fontAlgn="base" latinLnBrk="0" hangingPunct="1">
              <a:lnSpc>
                <a:spcPct val="100000"/>
              </a:lnSpc>
              <a:spcBef>
                <a:spcPct val="50000"/>
              </a:spcBef>
              <a:spcAft>
                <a:spcPct val="0"/>
              </a:spcAft>
              <a:buClrTx/>
              <a:buSzTx/>
              <a:buFontTx/>
              <a:buChar char="–"/>
              <a:tabLst/>
              <a:defRPr/>
            </a:pPr>
            <a:r>
              <a:rPr kumimoji="0" lang="en-US" sz="1800" b="0" i="0" u="none" strike="noStrike" kern="0" cap="none" spc="0" normalizeH="0" baseline="0" noProof="0" smtClean="0">
                <a:ln>
                  <a:noFill/>
                </a:ln>
                <a:solidFill>
                  <a:schemeClr val="tx1"/>
                </a:solidFill>
                <a:effectLst/>
                <a:uLnTx/>
                <a:uFillTx/>
                <a:latin typeface="+mn-lt"/>
                <a:ea typeface="ＭＳ Ｐゴシック" charset="-128"/>
              </a:rPr>
              <a:t>Huaxue Yanjiu  16 (2005), 67-70.  </a:t>
            </a:r>
          </a:p>
          <a:p>
            <a:pPr marL="342900" marR="0" lvl="0" indent="-342900" algn="l" defTabSz="914400" rtl="0" eaLnBrk="1" fontAlgn="base" latinLnBrk="0" hangingPunct="1">
              <a:lnSpc>
                <a:spcPct val="100000"/>
              </a:lnSpc>
              <a:spcBef>
                <a:spcPct val="50000"/>
              </a:spcBef>
              <a:spcAft>
                <a:spcPct val="0"/>
              </a:spcAft>
              <a:buClrTx/>
              <a:buSzTx/>
              <a:buFontTx/>
              <a:buChar char="•"/>
              <a:tabLst/>
              <a:defRPr/>
            </a:pPr>
            <a:r>
              <a:rPr kumimoji="0" lang="en-US" sz="2000" b="0" i="0" u="none" strike="noStrike" kern="0" cap="none" spc="0" normalizeH="0" baseline="0" noProof="0" smtClean="0">
                <a:ln>
                  <a:noFill/>
                </a:ln>
                <a:solidFill>
                  <a:schemeClr val="tx1"/>
                </a:solidFill>
                <a:effectLst/>
                <a:uLnTx/>
                <a:uFillTx/>
                <a:latin typeface="+mn-lt"/>
                <a:ea typeface="+mn-ea"/>
                <a:cs typeface="+mn-cs"/>
              </a:rPr>
              <a:t>Niosomes were prepd. from a series of </a:t>
            </a:r>
            <a:r>
              <a:rPr kumimoji="0" lang="en-US" sz="2000" b="1" i="0" u="none" strike="noStrike" kern="0" cap="none" spc="0" normalizeH="0" baseline="0" noProof="0" smtClean="0">
                <a:ln>
                  <a:noFill/>
                </a:ln>
                <a:solidFill>
                  <a:srgbClr val="FF3300"/>
                </a:solidFill>
                <a:effectLst/>
                <a:uLnTx/>
                <a:uFillTx/>
                <a:latin typeface="+mn-lt"/>
                <a:ea typeface="+mn-ea"/>
                <a:cs typeface="+mn-cs"/>
              </a:rPr>
              <a:t>nonionic surfactants</a:t>
            </a:r>
            <a:r>
              <a:rPr kumimoji="0" lang="en-US" sz="2000" b="0" i="0" u="none" strike="noStrike" kern="0" cap="none" spc="0" normalizeH="0" baseline="0" noProof="0" smtClean="0">
                <a:ln>
                  <a:noFill/>
                </a:ln>
                <a:solidFill>
                  <a:schemeClr val="tx1"/>
                </a:solidFill>
                <a:effectLst/>
                <a:uLnTx/>
                <a:uFillTx/>
                <a:latin typeface="+mn-lt"/>
                <a:ea typeface="+mn-ea"/>
                <a:cs typeface="+mn-cs"/>
              </a:rPr>
              <a:t> by sonication method.  The entrapment behavior of prepd. niosomes for some water-sol. </a:t>
            </a:r>
            <a:r>
              <a:rPr kumimoji="0" lang="en-US" sz="2000" b="1" i="0" u="none" strike="noStrike" kern="0" cap="none" spc="0" normalizeH="0" baseline="0" noProof="0" smtClean="0">
                <a:ln>
                  <a:noFill/>
                </a:ln>
                <a:solidFill>
                  <a:srgbClr val="FF3300"/>
                </a:solidFill>
                <a:effectLst/>
                <a:uLnTx/>
                <a:uFillTx/>
                <a:latin typeface="+mn-lt"/>
                <a:ea typeface="+mn-ea"/>
                <a:cs typeface="+mn-cs"/>
              </a:rPr>
              <a:t>cephalosporin </a:t>
            </a:r>
            <a:r>
              <a:rPr kumimoji="0" lang="en-US" sz="2000" b="0" i="0" u="none" strike="noStrike" kern="0" cap="none" spc="0" normalizeH="0" baseline="0" noProof="0" smtClean="0">
                <a:ln>
                  <a:noFill/>
                </a:ln>
                <a:solidFill>
                  <a:schemeClr val="tx1"/>
                </a:solidFill>
                <a:effectLst/>
                <a:uLnTx/>
                <a:uFillTx/>
                <a:latin typeface="+mn-lt"/>
                <a:ea typeface="+mn-ea"/>
                <a:cs typeface="+mn-cs"/>
              </a:rPr>
              <a:t>drugs and the factors which affected the entrapment efficiency were investigated.  TEM was used to characterize the morphol. and size of the niosome.  The results show that the niosomes are mainly spherical in shape.  In simulated gastric and intestinal fluid, a </a:t>
            </a:r>
            <a:r>
              <a:rPr kumimoji="0" lang="en-US" sz="2000" b="1" i="0" u="none" strike="noStrike" kern="0" cap="none" spc="0" normalizeH="0" baseline="0" noProof="0" smtClean="0">
                <a:ln>
                  <a:noFill/>
                </a:ln>
                <a:solidFill>
                  <a:srgbClr val="FF3300"/>
                </a:solidFill>
                <a:effectLst/>
                <a:uLnTx/>
                <a:uFillTx/>
                <a:latin typeface="+mn-lt"/>
                <a:ea typeface="+mn-ea"/>
                <a:cs typeface="+mn-cs"/>
              </a:rPr>
              <a:t>slow release rate</a:t>
            </a:r>
            <a:r>
              <a:rPr kumimoji="0" lang="en-US" sz="2000" b="0" i="0" u="none" strike="noStrike" kern="0" cap="none" spc="0" normalizeH="0" baseline="0" noProof="0" smtClean="0">
                <a:ln>
                  <a:noFill/>
                </a:ln>
                <a:solidFill>
                  <a:schemeClr val="tx1"/>
                </a:solidFill>
                <a:effectLst/>
                <a:uLnTx/>
                <a:uFillTx/>
                <a:latin typeface="+mn-lt"/>
                <a:ea typeface="+mn-ea"/>
                <a:cs typeface="+mn-cs"/>
              </a:rPr>
              <a:t> of the entrapped drugs was obsd.</a:t>
            </a:r>
          </a:p>
          <a:p>
            <a:pPr marL="342900" marR="0" lvl="0" indent="-342900" algn="l" defTabSz="914400" rtl="0" eaLnBrk="1" fontAlgn="base" latinLnBrk="0" hangingPunct="1">
              <a:lnSpc>
                <a:spcPct val="80000"/>
              </a:lnSpc>
              <a:spcBef>
                <a:spcPct val="20000"/>
              </a:spcBef>
              <a:spcAft>
                <a:spcPct val="0"/>
              </a:spcAft>
              <a:buClrTx/>
              <a:buSzTx/>
              <a:buFontTx/>
              <a:buChar char="•"/>
              <a:tabLst/>
              <a:defRPr/>
            </a:pPr>
            <a:endParaRPr kumimoji="0" lang="en-US" sz="2000" b="0" i="0" u="none" strike="noStrike" kern="0" cap="none" spc="0" normalizeH="0" baseline="0" noProof="0">
              <a:ln>
                <a:noFill/>
              </a:ln>
              <a:solidFill>
                <a:schemeClr val="tx1"/>
              </a:solidFill>
              <a:effectLst/>
              <a:uLnTx/>
              <a:uFillTx/>
              <a:latin typeface="+mn-lt"/>
              <a:ea typeface="+mn-ea"/>
              <a:cs typeface="+mn-cs"/>
            </a:endParaRPr>
          </a:p>
        </p:txBody>
      </p:sp>
      <p:pic>
        <p:nvPicPr>
          <p:cNvPr id="6" name="Picture 5" descr="http://www.defenceiq.com/images/data/IQPC_CONFEVENT/graphic/8885.GIF"/>
          <p:cNvPicPr>
            <a:picLocks noChangeAspect="1" noChangeArrowheads="1"/>
          </p:cNvPicPr>
          <p:nvPr/>
        </p:nvPicPr>
        <p:blipFill>
          <a:blip r:embed="rId2"/>
          <a:srcRect/>
          <a:stretch>
            <a:fillRect/>
          </a:stretch>
        </p:blipFill>
        <p:spPr bwMode="auto">
          <a:xfrm>
            <a:off x="0" y="0"/>
            <a:ext cx="1412875" cy="198913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Separação</a:t>
            </a:r>
            <a:r>
              <a:rPr lang="en-US" dirty="0" smtClean="0"/>
              <a:t> de </a:t>
            </a:r>
            <a:r>
              <a:rPr lang="en-US" dirty="0" err="1" smtClean="0"/>
              <a:t>fases</a:t>
            </a:r>
            <a:r>
              <a:rPr lang="en-US" dirty="0" smtClean="0"/>
              <a:t> </a:t>
            </a:r>
            <a:r>
              <a:rPr lang="en-US" dirty="0" err="1" smtClean="0"/>
              <a:t>e</a:t>
            </a:r>
            <a:r>
              <a:rPr lang="en-US" dirty="0" smtClean="0"/>
              <a:t> </a:t>
            </a:r>
            <a:r>
              <a:rPr lang="en-US" dirty="0" err="1" smtClean="0"/>
              <a:t>partição</a:t>
            </a:r>
            <a:r>
              <a:rPr lang="en-US" dirty="0" smtClean="0"/>
              <a:t> de </a:t>
            </a:r>
            <a:r>
              <a:rPr lang="en-US" dirty="0" err="1" smtClean="0"/>
              <a:t>proteínas</a:t>
            </a:r>
            <a:endParaRPr lang="en-US" dirty="0"/>
          </a:p>
        </p:txBody>
      </p:sp>
      <p:sp>
        <p:nvSpPr>
          <p:cNvPr id="3" name="Content Placeholder 2"/>
          <p:cNvSpPr>
            <a:spLocks noGrp="1"/>
          </p:cNvSpPr>
          <p:nvPr>
            <p:ph idx="1"/>
          </p:nvPr>
        </p:nvSpPr>
        <p:spPr/>
        <p:txBody>
          <a:bodyPr/>
          <a:lstStyle/>
          <a:p>
            <a:r>
              <a:rPr lang="en-US" dirty="0" smtClean="0">
                <a:hlinkClick r:id="rId2"/>
              </a:rPr>
              <a:t>http://www.scielo.br/scielo.php?pid=S0104-66322004000400003&amp;script=sci_arttext</a:t>
            </a:r>
            <a:endParaRPr lang="en-US" dirty="0" smtClean="0"/>
          </a:p>
          <a:p>
            <a:endParaRPr lang="en-US" dirty="0"/>
          </a:p>
        </p:txBody>
      </p:sp>
      <p:pic>
        <p:nvPicPr>
          <p:cNvPr id="5" name="Picture 4"/>
          <p:cNvPicPr>
            <a:picLocks noChangeAspect="1"/>
          </p:cNvPicPr>
          <p:nvPr/>
        </p:nvPicPr>
        <p:blipFill>
          <a:blip r:embed="rId3"/>
          <a:stretch>
            <a:fillRect/>
          </a:stretch>
        </p:blipFill>
        <p:spPr>
          <a:xfrm>
            <a:off x="2813563" y="2802094"/>
            <a:ext cx="5024863" cy="3534731"/>
          </a:xfrm>
          <a:prstGeom prst="rect">
            <a:avLst/>
          </a:prstGeom>
        </p:spPr>
      </p:pic>
      <p:sp>
        <p:nvSpPr>
          <p:cNvPr id="6" name="TextBox 5"/>
          <p:cNvSpPr txBox="1"/>
          <p:nvPr/>
        </p:nvSpPr>
        <p:spPr>
          <a:xfrm>
            <a:off x="457200" y="6385050"/>
            <a:ext cx="8224576" cy="369332"/>
          </a:xfrm>
          <a:prstGeom prst="rect">
            <a:avLst/>
          </a:prstGeom>
          <a:noFill/>
        </p:spPr>
        <p:txBody>
          <a:bodyPr wrap="square" rtlCol="0">
            <a:spAutoFit/>
          </a:bodyPr>
          <a:lstStyle/>
          <a:p>
            <a:pPr algn="ctr"/>
            <a:r>
              <a:rPr lang="en-US" dirty="0" smtClean="0"/>
              <a:t>http://</a:t>
            </a:r>
            <a:r>
              <a:rPr lang="en-US" dirty="0" err="1" smtClean="0"/>
              <a:t>web.mit.edu/dicwanggroup/member_lam.shtml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Estruturas</a:t>
            </a:r>
            <a:r>
              <a:rPr lang="en-US" dirty="0" smtClean="0"/>
              <a:t> </a:t>
            </a:r>
            <a:r>
              <a:rPr lang="en-US" dirty="0" err="1" smtClean="0"/>
              <a:t>formadas</a:t>
            </a:r>
            <a:r>
              <a:rPr lang="en-US" dirty="0" smtClean="0"/>
              <a:t> com </a:t>
            </a:r>
            <a:r>
              <a:rPr lang="en-US" dirty="0" err="1" smtClean="0"/>
              <a:t>tensoativos</a:t>
            </a:r>
            <a:endParaRPr lang="en-US" dirty="0"/>
          </a:p>
        </p:txBody>
      </p:sp>
      <p:sp>
        <p:nvSpPr>
          <p:cNvPr id="3" name="Content Placeholder 2"/>
          <p:cNvSpPr>
            <a:spLocks noGrp="1"/>
          </p:cNvSpPr>
          <p:nvPr>
            <p:ph idx="1"/>
          </p:nvPr>
        </p:nvSpPr>
        <p:spPr>
          <a:xfrm>
            <a:off x="457200" y="1584125"/>
            <a:ext cx="8229600" cy="4525963"/>
          </a:xfrm>
        </p:spPr>
        <p:txBody>
          <a:bodyPr/>
          <a:lstStyle/>
          <a:p>
            <a:r>
              <a:rPr lang="en-US" dirty="0" smtClean="0">
                <a:hlinkClick r:id="rId2"/>
              </a:rPr>
              <a:t>http://www.youtube.com/watch?v=04SP8Tw3htE</a:t>
            </a:r>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696554" y="274638"/>
            <a:ext cx="3990246" cy="1143000"/>
          </a:xfrm>
        </p:spPr>
        <p:txBody>
          <a:bodyPr>
            <a:normAutofit fontScale="90000"/>
          </a:bodyPr>
          <a:lstStyle/>
          <a:p>
            <a:r>
              <a:rPr lang="en-US" dirty="0" err="1" smtClean="0"/>
              <a:t>Fullereno</a:t>
            </a:r>
            <a:r>
              <a:rPr lang="en-US" dirty="0" smtClean="0"/>
              <a:t> </a:t>
            </a:r>
            <a:r>
              <a:rPr lang="en-US" dirty="0" err="1" smtClean="0"/>
              <a:t>enxertado</a:t>
            </a:r>
            <a:r>
              <a:rPr lang="en-US" dirty="0" smtClean="0"/>
              <a:t> com </a:t>
            </a:r>
            <a:r>
              <a:rPr lang="en-US" dirty="0" err="1" smtClean="0"/>
              <a:t>cadeias</a:t>
            </a:r>
            <a:r>
              <a:rPr lang="en-US" dirty="0" smtClean="0"/>
              <a:t> de PEO </a:t>
            </a:r>
            <a:endParaRPr lang="en-US" dirty="0"/>
          </a:p>
        </p:txBody>
      </p:sp>
      <p:sp>
        <p:nvSpPr>
          <p:cNvPr id="6" name="Content Placeholder 5"/>
          <p:cNvSpPr>
            <a:spLocks noGrp="1"/>
          </p:cNvSpPr>
          <p:nvPr>
            <p:ph idx="1"/>
          </p:nvPr>
        </p:nvSpPr>
        <p:spPr>
          <a:xfrm>
            <a:off x="4839292" y="1937775"/>
            <a:ext cx="3590276" cy="4525963"/>
          </a:xfrm>
        </p:spPr>
        <p:txBody>
          <a:bodyPr>
            <a:normAutofit fontScale="70000" lnSpcReduction="20000"/>
          </a:bodyPr>
          <a:lstStyle/>
          <a:p>
            <a:r>
              <a:rPr lang="en-US" dirty="0" smtClean="0"/>
              <a:t>"…simulation </a:t>
            </a:r>
            <a:r>
              <a:rPr lang="en-US" dirty="0"/>
              <a:t>based on the </a:t>
            </a:r>
            <a:r>
              <a:rPr lang="en-US" dirty="0" err="1"/>
              <a:t>pairwise</a:t>
            </a:r>
            <a:r>
              <a:rPr lang="en-US" dirty="0"/>
              <a:t> interactions of bare fullerene and PEO modified fullerenes shows a complete phase separation for bare fullerenes in water and an evenly distributed chainlike clusters for PEO modified fullerenes, which agrees with the experimental observation of PEO-enhanced solubility for fullerenes in water</a:t>
            </a:r>
            <a:r>
              <a:rPr lang="en-US" dirty="0" smtClean="0"/>
              <a:t>."  </a:t>
            </a:r>
            <a:r>
              <a:rPr lang="en-US" dirty="0" err="1"/>
              <a:t>Bedrov</a:t>
            </a:r>
            <a:r>
              <a:rPr lang="en-US" dirty="0"/>
              <a:t>, Langmuir (2005)</a:t>
            </a:r>
          </a:p>
          <a:p>
            <a:endParaRPr lang="en-US" dirty="0"/>
          </a:p>
        </p:txBody>
      </p:sp>
      <p:pic>
        <p:nvPicPr>
          <p:cNvPr id="4" name="Picture 3"/>
          <p:cNvPicPr>
            <a:picLocks noChangeAspect="1"/>
          </p:cNvPicPr>
          <p:nvPr/>
        </p:nvPicPr>
        <p:blipFill>
          <a:blip r:embed="rId2"/>
          <a:stretch>
            <a:fillRect/>
          </a:stretch>
        </p:blipFill>
        <p:spPr>
          <a:xfrm rot="5400000">
            <a:off x="-1087335" y="1087335"/>
            <a:ext cx="6871223" cy="469655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Em</a:t>
            </a:r>
            <a:r>
              <a:rPr lang="en-US" dirty="0" smtClean="0"/>
              <a:t> </a:t>
            </a:r>
            <a:r>
              <a:rPr lang="en-US" dirty="0" err="1" smtClean="0"/>
              <a:t>compostos</a:t>
            </a:r>
            <a:r>
              <a:rPr lang="en-US" dirty="0" smtClean="0"/>
              <a:t> </a:t>
            </a:r>
            <a:r>
              <a:rPr lang="en-US" dirty="0" err="1" smtClean="0"/>
              <a:t>apolares</a:t>
            </a:r>
            <a:endParaRPr lang="en-US" dirty="0"/>
          </a:p>
        </p:txBody>
      </p:sp>
      <p:sp>
        <p:nvSpPr>
          <p:cNvPr id="3" name="Content Placeholder 2"/>
          <p:cNvSpPr>
            <a:spLocks noGrp="1"/>
          </p:cNvSpPr>
          <p:nvPr>
            <p:ph idx="1"/>
          </p:nvPr>
        </p:nvSpPr>
        <p:spPr/>
        <p:txBody>
          <a:bodyPr/>
          <a:lstStyle/>
          <a:p>
            <a:r>
              <a:rPr lang="en-US" dirty="0" err="1" smtClean="0"/>
              <a:t>Apesar</a:t>
            </a:r>
            <a:r>
              <a:rPr lang="en-US" dirty="0" smtClean="0"/>
              <a:t> das </a:t>
            </a:r>
            <a:r>
              <a:rPr lang="en-US" dirty="0" err="1" smtClean="0"/>
              <a:t>interações</a:t>
            </a:r>
            <a:r>
              <a:rPr lang="en-US" dirty="0" smtClean="0"/>
              <a:t> </a:t>
            </a:r>
            <a:r>
              <a:rPr lang="en-US" dirty="0" err="1" smtClean="0"/>
              <a:t>não-competitivas</a:t>
            </a:r>
            <a:r>
              <a:rPr lang="en-US" dirty="0" smtClean="0"/>
              <a:t>, </a:t>
            </a:r>
            <a:r>
              <a:rPr lang="en-US" dirty="0" err="1" smtClean="0"/>
              <a:t>solubilidades</a:t>
            </a:r>
            <a:r>
              <a:rPr lang="en-US" dirty="0" smtClean="0"/>
              <a:t> </a:t>
            </a:r>
            <a:r>
              <a:rPr lang="en-US" dirty="0" err="1" smtClean="0"/>
              <a:t>podem</a:t>
            </a:r>
            <a:r>
              <a:rPr lang="en-US" dirty="0" smtClean="0"/>
              <a:t> ser </a:t>
            </a:r>
            <a:r>
              <a:rPr lang="en-US" dirty="0" err="1" smtClean="0"/>
              <a:t>significativas</a:t>
            </a:r>
            <a:r>
              <a:rPr lang="en-US" dirty="0" smtClean="0"/>
              <a: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8434" name="Picture 1026" descr="old fig 5-1"/>
          <p:cNvPicPr>
            <a:picLocks noChangeAspect="1" noChangeArrowheads="1"/>
          </p:cNvPicPr>
          <p:nvPr/>
        </p:nvPicPr>
        <p:blipFill>
          <a:blip r:embed="rId2">
            <a:lum bright="-35000" contrast="52000"/>
          </a:blip>
          <a:srcRect/>
          <a:stretch>
            <a:fillRect/>
          </a:stretch>
        </p:blipFill>
        <p:spPr bwMode="auto">
          <a:xfrm>
            <a:off x="914400" y="318030"/>
            <a:ext cx="5675313" cy="632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Água</a:t>
            </a:r>
            <a:r>
              <a:rPr lang="en-US" dirty="0" smtClean="0"/>
              <a:t> </a:t>
            </a:r>
            <a:r>
              <a:rPr lang="en-US" dirty="0" err="1" smtClean="0"/>
              <a:t>como</a:t>
            </a:r>
            <a:r>
              <a:rPr lang="en-US" dirty="0" smtClean="0"/>
              <a:t> </a:t>
            </a:r>
            <a:r>
              <a:rPr lang="en-US" dirty="0" err="1" smtClean="0"/>
              <a:t>solvente</a:t>
            </a:r>
            <a:endParaRPr lang="en-US" dirty="0"/>
          </a:p>
        </p:txBody>
      </p:sp>
      <p:sp>
        <p:nvSpPr>
          <p:cNvPr id="3" name="Content Placeholder 2"/>
          <p:cNvSpPr>
            <a:spLocks noGrp="1"/>
          </p:cNvSpPr>
          <p:nvPr>
            <p:ph idx="1"/>
          </p:nvPr>
        </p:nvSpPr>
        <p:spPr>
          <a:xfrm>
            <a:off x="457200" y="1600200"/>
            <a:ext cx="8229600" cy="4882404"/>
          </a:xfrm>
        </p:spPr>
        <p:txBody>
          <a:bodyPr>
            <a:normAutofit fontScale="62500" lnSpcReduction="20000"/>
          </a:bodyPr>
          <a:lstStyle/>
          <a:p>
            <a:r>
              <a:rPr lang="pt-BR" dirty="0" smtClean="0"/>
              <a:t>Água é chamada de "solvente universal"</a:t>
            </a:r>
          </a:p>
          <a:p>
            <a:r>
              <a:rPr lang="pt-BR" sz="3158" dirty="0" smtClean="0"/>
              <a:t>Sendo polar, é um bom solvente de substâncias hidrofílicas mas não de substâncias hidrofóbicas.</a:t>
            </a:r>
          </a:p>
          <a:p>
            <a:r>
              <a:rPr lang="pt-BR" sz="3158" dirty="0" smtClean="0"/>
              <a:t>Solubilidade depende da capacidade de moléculas de uma substância interagirem com água, com a mesma intensidade que as próprias moléculas de água. </a:t>
            </a:r>
          </a:p>
          <a:p>
            <a:pPr lvl="1"/>
            <a:r>
              <a:rPr lang="pt-BR" sz="2758" dirty="0" smtClean="0"/>
              <a:t>Existe sempre contribuição entrópica a favor da dissolução mútua de quaisquer substâncias.</a:t>
            </a:r>
          </a:p>
          <a:p>
            <a:pPr lvl="1"/>
            <a:r>
              <a:rPr lang="pt-BR" sz="2758" dirty="0" smtClean="0"/>
              <a:t>Quando as forças intermoleculares são irrelevantes, predomina a entropia: todos os gases e vapores são mutuamente miscíveis.</a:t>
            </a:r>
          </a:p>
          <a:p>
            <a:r>
              <a:rPr lang="pt-BR" sz="3158" dirty="0" smtClean="0"/>
              <a:t>Se uma substância não se associa fortemente com moléculas de água, suas moléculas são empurradas para fora da água e ela não se dissolve.</a:t>
            </a:r>
          </a:p>
          <a:p>
            <a:r>
              <a:rPr lang="pt-BR" sz="3158" dirty="0" smtClean="0"/>
              <a:t>Água não repele substâncias hidrofóbicas</a:t>
            </a:r>
          </a:p>
          <a:p>
            <a:pPr lvl="1"/>
            <a:r>
              <a:rPr lang="pt-BR" sz="2758" dirty="0" smtClean="0"/>
              <a:t>Forças de van der </a:t>
            </a:r>
            <a:r>
              <a:rPr lang="pt-BR" sz="2758" dirty="0" err="1" smtClean="0"/>
              <a:t>Waals</a:t>
            </a:r>
            <a:r>
              <a:rPr lang="pt-BR" sz="2758" dirty="0" smtClean="0"/>
              <a:t> entre uma molécula de água e uma molécula de metano são iguais às forças entre duas moléculas de metano., mas muito inferiores às forças entre duas moléculas de água. </a:t>
            </a:r>
          </a:p>
          <a:p>
            <a:r>
              <a:rPr lang="pt-BR" sz="3158" dirty="0" smtClean="0"/>
              <a:t>A solubilidade de uma substância em água depende da sua capacidade de interagir, através de grupos específicos, com as moléculas de água.</a:t>
            </a:r>
          </a:p>
          <a:p>
            <a:endParaRPr lang="en-US" sz="3158"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5602" name="Picture 2" descr="table 5-3"/>
          <p:cNvPicPr>
            <a:picLocks noChangeAspect="1" noChangeArrowheads="1"/>
          </p:cNvPicPr>
          <p:nvPr/>
        </p:nvPicPr>
        <p:blipFill>
          <a:blip r:embed="rId2">
            <a:lum bright="-30000" contrast="39000"/>
          </a:blip>
          <a:srcRect b="10869"/>
          <a:stretch>
            <a:fillRect/>
          </a:stretch>
        </p:blipFill>
        <p:spPr bwMode="auto">
          <a:xfrm>
            <a:off x="457200" y="215370"/>
            <a:ext cx="5210175" cy="6248400"/>
          </a:xfrm>
          <a:prstGeom prst="rect">
            <a:avLst/>
          </a:prstGeom>
          <a:noFill/>
          <a:ln w="9525">
            <a:noFill/>
            <a:miter lim="800000"/>
            <a:headEnd/>
            <a:tailEnd/>
          </a:ln>
        </p:spPr>
      </p:pic>
      <p:sp>
        <p:nvSpPr>
          <p:cNvPr id="25603" name="Text Box 3"/>
          <p:cNvSpPr txBox="1">
            <a:spLocks noChangeArrowheads="1"/>
          </p:cNvSpPr>
          <p:nvPr/>
        </p:nvSpPr>
        <p:spPr bwMode="auto">
          <a:xfrm>
            <a:off x="5486400" y="1828800"/>
            <a:ext cx="1447800" cy="4489450"/>
          </a:xfrm>
          <a:prstGeom prst="rect">
            <a:avLst/>
          </a:prstGeom>
          <a:noFill/>
          <a:ln w="9525">
            <a:noFill/>
            <a:miter lim="800000"/>
            <a:headEnd/>
            <a:tailEnd/>
          </a:ln>
        </p:spPr>
        <p:txBody>
          <a:bodyPr>
            <a:prstTxWarp prst="textNoShape">
              <a:avLst/>
            </a:prstTxWarp>
            <a:spAutoFit/>
          </a:bodyPr>
          <a:lstStyle/>
          <a:p>
            <a:pPr>
              <a:spcBef>
                <a:spcPct val="50000"/>
              </a:spcBef>
            </a:pPr>
            <a:r>
              <a:rPr lang="en-US" sz="1800"/>
              <a:t>Enthalpy:</a:t>
            </a:r>
          </a:p>
          <a:p>
            <a:pPr>
              <a:spcBef>
                <a:spcPct val="50000"/>
              </a:spcBef>
            </a:pPr>
            <a:r>
              <a:rPr lang="en-US" sz="1800"/>
              <a:t>For small molecules, enthalpy term is small (</a:t>
            </a:r>
            <a:r>
              <a:rPr lang="en-US" sz="1800">
                <a:ea typeface="Times New Roman" charset="0"/>
                <a:cs typeface="Times New Roman" charset="0"/>
              </a:rPr>
              <a:t>± 10 kJ/mol)</a:t>
            </a:r>
          </a:p>
          <a:p>
            <a:pPr>
              <a:spcBef>
                <a:spcPct val="50000"/>
              </a:spcBef>
            </a:pPr>
            <a:endParaRPr lang="en-US" sz="1800">
              <a:ea typeface="Times New Roman" charset="0"/>
              <a:cs typeface="Times New Roman" charset="0"/>
            </a:endParaRPr>
          </a:p>
          <a:p>
            <a:pPr>
              <a:spcBef>
                <a:spcPct val="50000"/>
              </a:spcBef>
            </a:pPr>
            <a:endParaRPr lang="en-US" sz="1800">
              <a:ea typeface="Times New Roman" charset="0"/>
              <a:cs typeface="Times New Roman" charset="0"/>
            </a:endParaRPr>
          </a:p>
          <a:p>
            <a:pPr>
              <a:spcBef>
                <a:spcPct val="50000"/>
              </a:spcBef>
            </a:pPr>
            <a:r>
              <a:rPr lang="en-US" sz="1800">
                <a:ea typeface="Times New Roman" charset="0"/>
                <a:cs typeface="Times New Roman" charset="0"/>
              </a:rPr>
              <a:t>Only for large molecules is enthalpy significant (positive)</a:t>
            </a:r>
            <a:endParaRPr lang="en-US" sz="1800"/>
          </a:p>
        </p:txBody>
      </p:sp>
      <p:sp>
        <p:nvSpPr>
          <p:cNvPr id="25604" name="Text Box 4"/>
          <p:cNvSpPr txBox="1">
            <a:spLocks noChangeArrowheads="1"/>
          </p:cNvSpPr>
          <p:nvPr/>
        </p:nvSpPr>
        <p:spPr bwMode="auto">
          <a:xfrm>
            <a:off x="7315200" y="1295400"/>
            <a:ext cx="1447800" cy="5175250"/>
          </a:xfrm>
          <a:prstGeom prst="rect">
            <a:avLst/>
          </a:prstGeom>
          <a:noFill/>
          <a:ln w="9525">
            <a:noFill/>
            <a:miter lim="800000"/>
            <a:headEnd/>
            <a:tailEnd/>
          </a:ln>
        </p:spPr>
        <p:txBody>
          <a:bodyPr>
            <a:prstTxWarp prst="textNoShape">
              <a:avLst/>
            </a:prstTxWarp>
            <a:spAutoFit/>
          </a:bodyPr>
          <a:lstStyle/>
          <a:p>
            <a:pPr>
              <a:spcBef>
                <a:spcPct val="50000"/>
              </a:spcBef>
            </a:pPr>
            <a:r>
              <a:rPr lang="en-US" sz="1800"/>
              <a:t>Entropy:</a:t>
            </a:r>
          </a:p>
          <a:p>
            <a:pPr>
              <a:spcBef>
                <a:spcPct val="50000"/>
              </a:spcBef>
            </a:pPr>
            <a:r>
              <a:rPr lang="en-US" sz="1800"/>
              <a:t>Entropy term is generally unfavorable</a:t>
            </a:r>
          </a:p>
          <a:p>
            <a:pPr>
              <a:spcBef>
                <a:spcPct val="50000"/>
              </a:spcBef>
            </a:pPr>
            <a:r>
              <a:rPr lang="en-US" sz="1800"/>
              <a:t>Seems odd?</a:t>
            </a:r>
          </a:p>
          <a:p>
            <a:pPr>
              <a:spcBef>
                <a:spcPct val="50000"/>
              </a:spcBef>
            </a:pPr>
            <a:r>
              <a:rPr lang="en-US" sz="1800"/>
              <a:t>Water forms a “flickering crystal” around the compound, which fixes both the orientation of the water and of the organic molecule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6626" name="Picture 4" descr="old fig 5-2"/>
          <p:cNvPicPr>
            <a:picLocks noChangeAspect="1" noChangeArrowheads="1"/>
          </p:cNvPicPr>
          <p:nvPr/>
        </p:nvPicPr>
        <p:blipFill>
          <a:blip r:embed="rId2">
            <a:lum bright="-13000" contrast="22000"/>
          </a:blip>
          <a:srcRect/>
          <a:stretch>
            <a:fillRect/>
          </a:stretch>
        </p:blipFill>
        <p:spPr bwMode="auto">
          <a:xfrm>
            <a:off x="3505200" y="1219200"/>
            <a:ext cx="4999038" cy="5403850"/>
          </a:xfrm>
          <a:prstGeom prst="rect">
            <a:avLst/>
          </a:prstGeom>
          <a:noFill/>
          <a:ln w="9525">
            <a:noFill/>
            <a:miter lim="800000"/>
            <a:headEnd/>
            <a:tailEnd/>
          </a:ln>
        </p:spPr>
      </p:pic>
      <p:sp>
        <p:nvSpPr>
          <p:cNvPr id="26627" name="Rectangle 2"/>
          <p:cNvSpPr>
            <a:spLocks noGrp="1" noChangeArrowheads="1"/>
          </p:cNvSpPr>
          <p:nvPr>
            <p:ph type="title"/>
          </p:nvPr>
        </p:nvSpPr>
        <p:spPr>
          <a:xfrm>
            <a:off x="685800" y="381000"/>
            <a:ext cx="7772400" cy="1143000"/>
          </a:xfrm>
        </p:spPr>
        <p:txBody>
          <a:bodyPr/>
          <a:lstStyle/>
          <a:p>
            <a:pPr eaLnBrk="1" hangingPunct="1"/>
            <a:r>
              <a:rPr lang="en-US" u="sng" dirty="0" err="1" smtClean="0">
                <a:ea typeface="Times New Roman" charset="0"/>
                <a:cs typeface="Times New Roman" charset="0"/>
              </a:rPr>
              <a:t>Solubiliza</a:t>
            </a:r>
            <a:r>
              <a:rPr lang="en-US" u="sng" dirty="0" err="1" smtClean="0">
                <a:ea typeface="Times New Roman" charset="0"/>
                <a:cs typeface="Times New Roman" charset="0"/>
              </a:rPr>
              <a:t>ção</a:t>
            </a:r>
            <a:endParaRPr lang="en-US" dirty="0">
              <a:ea typeface="Times New Roman" charset="0"/>
              <a:cs typeface="Times New Roman" charset="0"/>
            </a:endParaRPr>
          </a:p>
        </p:txBody>
      </p:sp>
      <p:sp>
        <p:nvSpPr>
          <p:cNvPr id="26628" name="Rectangle 3"/>
          <p:cNvSpPr>
            <a:spLocks noGrp="1" noChangeArrowheads="1"/>
          </p:cNvSpPr>
          <p:nvPr>
            <p:ph type="body" idx="1"/>
          </p:nvPr>
        </p:nvSpPr>
        <p:spPr>
          <a:xfrm>
            <a:off x="304800" y="1524000"/>
            <a:ext cx="4038600" cy="4114800"/>
          </a:xfrm>
        </p:spPr>
        <p:txBody>
          <a:bodyPr>
            <a:normAutofit lnSpcReduction="10000"/>
          </a:bodyPr>
          <a:lstStyle/>
          <a:p>
            <a:pPr eaLnBrk="1" hangingPunct="1">
              <a:lnSpc>
                <a:spcPct val="90000"/>
              </a:lnSpc>
              <a:buFontTx/>
              <a:buNone/>
            </a:pPr>
            <a:r>
              <a:rPr lang="en-US" sz="1800" dirty="0" smtClean="0">
                <a:ea typeface="Times New Roman" charset="0"/>
                <a:cs typeface="Times New Roman" charset="0"/>
              </a:rPr>
              <a:t>A </a:t>
            </a:r>
            <a:r>
              <a:rPr lang="en-US" sz="1800" dirty="0" err="1" smtClean="0">
                <a:ea typeface="Times New Roman" charset="0"/>
                <a:cs typeface="Times New Roman" charset="0"/>
              </a:rPr>
              <a:t>dissolu</a:t>
            </a:r>
            <a:r>
              <a:rPr lang="en-US" sz="1800" dirty="0" err="1" smtClean="0">
                <a:ea typeface="Times New Roman" charset="0"/>
                <a:cs typeface="Times New Roman" charset="0"/>
              </a:rPr>
              <a:t>ção</a:t>
            </a:r>
            <a:r>
              <a:rPr lang="en-US" sz="1800" dirty="0" smtClean="0">
                <a:ea typeface="Times New Roman" charset="0"/>
                <a:cs typeface="Times New Roman" charset="0"/>
              </a:rPr>
              <a:t> de </a:t>
            </a:r>
            <a:r>
              <a:rPr lang="en-US" sz="1800" dirty="0" err="1" smtClean="0">
                <a:ea typeface="Times New Roman" charset="0"/>
                <a:cs typeface="Times New Roman" charset="0"/>
              </a:rPr>
              <a:t>uma</a:t>
            </a:r>
            <a:r>
              <a:rPr lang="en-US" sz="1800" dirty="0" smtClean="0">
                <a:ea typeface="Times New Roman" charset="0"/>
                <a:cs typeface="Times New Roman" charset="0"/>
              </a:rPr>
              <a:t> </a:t>
            </a:r>
            <a:r>
              <a:rPr lang="en-US" sz="1800" dirty="0" err="1" smtClean="0">
                <a:ea typeface="Times New Roman" charset="0"/>
                <a:cs typeface="Times New Roman" charset="0"/>
              </a:rPr>
              <a:t>substância</a:t>
            </a:r>
            <a:r>
              <a:rPr lang="en-US" sz="1800" dirty="0" smtClean="0">
                <a:ea typeface="Times New Roman" charset="0"/>
                <a:cs typeface="Times New Roman" charset="0"/>
              </a:rPr>
              <a:t> </a:t>
            </a:r>
            <a:r>
              <a:rPr lang="en-US" sz="1800" dirty="0" err="1" smtClean="0">
                <a:ea typeface="Times New Roman" charset="0"/>
                <a:cs typeface="Times New Roman" charset="0"/>
              </a:rPr>
              <a:t>orgânica</a:t>
            </a:r>
            <a:r>
              <a:rPr lang="en-US" sz="1800" dirty="0" smtClean="0">
                <a:ea typeface="Times New Roman" charset="0"/>
                <a:cs typeface="Times New Roman" charset="0"/>
              </a:rPr>
              <a:t> </a:t>
            </a:r>
            <a:r>
              <a:rPr lang="en-US" sz="1800" dirty="0" err="1" smtClean="0">
                <a:ea typeface="Times New Roman" charset="0"/>
                <a:cs typeface="Times New Roman" charset="0"/>
              </a:rPr>
              <a:t>em</a:t>
            </a:r>
            <a:r>
              <a:rPr lang="en-US" sz="1800" dirty="0" smtClean="0">
                <a:ea typeface="Times New Roman" charset="0"/>
                <a:cs typeface="Times New Roman" charset="0"/>
              </a:rPr>
              <a:t> </a:t>
            </a:r>
            <a:r>
              <a:rPr lang="en-US" sz="1800" dirty="0" err="1" smtClean="0">
                <a:ea typeface="Times New Roman" charset="0"/>
                <a:cs typeface="Times New Roman" charset="0"/>
              </a:rPr>
              <a:t>água</a:t>
            </a:r>
            <a:r>
              <a:rPr lang="en-US" sz="1800" dirty="0" smtClean="0">
                <a:ea typeface="Times New Roman" charset="0"/>
                <a:cs typeface="Times New Roman" charset="0"/>
              </a:rPr>
              <a:t> </a:t>
            </a:r>
            <a:r>
              <a:rPr lang="en-US" sz="1800" dirty="0" err="1" smtClean="0">
                <a:ea typeface="Times New Roman" charset="0"/>
                <a:cs typeface="Times New Roman" charset="0"/>
              </a:rPr>
              <a:t>envolve</a:t>
            </a:r>
            <a:r>
              <a:rPr lang="en-US" sz="1800" dirty="0" smtClean="0">
                <a:ea typeface="Times New Roman" charset="0"/>
                <a:cs typeface="Times New Roman" charset="0"/>
              </a:rPr>
              <a:t> as </a:t>
            </a:r>
            <a:r>
              <a:rPr lang="en-US" sz="1800" dirty="0" err="1" smtClean="0">
                <a:ea typeface="Times New Roman" charset="0"/>
                <a:cs typeface="Times New Roman" charset="0"/>
              </a:rPr>
              <a:t>seguintes</a:t>
            </a:r>
            <a:r>
              <a:rPr lang="en-US" sz="1800" dirty="0" smtClean="0">
                <a:ea typeface="Times New Roman" charset="0"/>
                <a:cs typeface="Times New Roman" charset="0"/>
              </a:rPr>
              <a:t> </a:t>
            </a:r>
            <a:r>
              <a:rPr lang="en-US" sz="1800" dirty="0" err="1" smtClean="0">
                <a:ea typeface="Times New Roman" charset="0"/>
                <a:cs typeface="Times New Roman" charset="0"/>
              </a:rPr>
              <a:t>etapas</a:t>
            </a:r>
            <a:r>
              <a:rPr lang="en-US" sz="1800" dirty="0" smtClean="0">
                <a:ea typeface="Times New Roman" charset="0"/>
                <a:cs typeface="Times New Roman" charset="0"/>
              </a:rPr>
              <a:t>:</a:t>
            </a:r>
            <a:endParaRPr lang="en-US" sz="1800" dirty="0">
              <a:latin typeface="CG Times" charset="0"/>
              <a:ea typeface="Times New Roman" charset="0"/>
              <a:cs typeface="Times New Roman" charset="0"/>
            </a:endParaRPr>
          </a:p>
          <a:p>
            <a:pPr eaLnBrk="1" hangingPunct="1">
              <a:lnSpc>
                <a:spcPct val="90000"/>
              </a:lnSpc>
              <a:buFontTx/>
              <a:buNone/>
            </a:pPr>
            <a:r>
              <a:rPr lang="en-US" sz="1800" dirty="0">
                <a:ea typeface="Times New Roman" charset="0"/>
                <a:cs typeface="Times New Roman" charset="0"/>
              </a:rPr>
              <a:t>a. </a:t>
            </a:r>
            <a:r>
              <a:rPr lang="en-US" sz="1800" dirty="0" smtClean="0">
                <a:ea typeface="Times New Roman" charset="0"/>
                <a:cs typeface="Times New Roman" charset="0"/>
              </a:rPr>
              <a:t> </a:t>
            </a:r>
            <a:r>
              <a:rPr lang="en-US" sz="1800" dirty="0" err="1" smtClean="0">
                <a:ea typeface="Times New Roman" charset="0"/>
                <a:cs typeface="Times New Roman" charset="0"/>
              </a:rPr>
              <a:t>quebra</a:t>
            </a:r>
            <a:r>
              <a:rPr lang="en-US" sz="1800" dirty="0" smtClean="0">
                <a:ea typeface="Times New Roman" charset="0"/>
                <a:cs typeface="Times New Roman" charset="0"/>
              </a:rPr>
              <a:t> de </a:t>
            </a:r>
            <a:r>
              <a:rPr lang="en-US" sz="1800" dirty="0" err="1" smtClean="0">
                <a:ea typeface="Times New Roman" charset="0"/>
                <a:cs typeface="Times New Roman" charset="0"/>
              </a:rPr>
              <a:t>liga</a:t>
            </a:r>
            <a:r>
              <a:rPr lang="en-US" sz="1800" dirty="0" err="1" smtClean="0">
                <a:ea typeface="Times New Roman" charset="0"/>
                <a:cs typeface="Times New Roman" charset="0"/>
              </a:rPr>
              <a:t>ções</a:t>
            </a:r>
            <a:r>
              <a:rPr lang="en-US" sz="1800" dirty="0" smtClean="0">
                <a:ea typeface="Times New Roman" charset="0"/>
                <a:cs typeface="Times New Roman" charset="0"/>
              </a:rPr>
              <a:t> </a:t>
            </a:r>
            <a:r>
              <a:rPr lang="en-US" sz="1800" dirty="0" err="1" smtClean="0">
                <a:ea typeface="Times New Roman" charset="0"/>
                <a:cs typeface="Times New Roman" charset="0"/>
              </a:rPr>
              <a:t>intermoleculares</a:t>
            </a:r>
            <a:r>
              <a:rPr lang="en-US" sz="1800" dirty="0" smtClean="0">
                <a:ea typeface="Times New Roman" charset="0"/>
                <a:cs typeface="Times New Roman" charset="0"/>
              </a:rPr>
              <a:t> </a:t>
            </a:r>
            <a:r>
              <a:rPr lang="en-US" sz="1800" dirty="0" err="1" smtClean="0">
                <a:ea typeface="Times New Roman" charset="0"/>
                <a:cs typeface="Times New Roman" charset="0"/>
              </a:rPr>
              <a:t>soluto-soluto</a:t>
            </a:r>
            <a:endParaRPr lang="en-US" sz="1800" dirty="0" smtClean="0">
              <a:latin typeface="CG Times" charset="0"/>
              <a:ea typeface="Times New Roman" charset="0"/>
              <a:cs typeface="Times New Roman" charset="0"/>
            </a:endParaRPr>
          </a:p>
          <a:p>
            <a:pPr eaLnBrk="1" hangingPunct="1">
              <a:lnSpc>
                <a:spcPct val="90000"/>
              </a:lnSpc>
              <a:buFontTx/>
              <a:buNone/>
            </a:pPr>
            <a:r>
              <a:rPr lang="en-US" sz="1800" dirty="0" err="1">
                <a:ea typeface="Times New Roman" charset="0"/>
                <a:cs typeface="Times New Roman" charset="0"/>
              </a:rPr>
              <a:t>b</a:t>
            </a:r>
            <a:r>
              <a:rPr lang="en-US" sz="1800" dirty="0">
                <a:ea typeface="Times New Roman" charset="0"/>
                <a:cs typeface="Times New Roman" charset="0"/>
              </a:rPr>
              <a:t>. </a:t>
            </a:r>
            <a:r>
              <a:rPr lang="en-US" sz="1800" dirty="0" smtClean="0">
                <a:ea typeface="Times New Roman" charset="0"/>
                <a:cs typeface="Times New Roman" charset="0"/>
              </a:rPr>
              <a:t> </a:t>
            </a:r>
            <a:r>
              <a:rPr lang="en-US" sz="1800" dirty="0" err="1" smtClean="0">
                <a:ea typeface="Times New Roman" charset="0"/>
                <a:cs typeface="Times New Roman" charset="0"/>
              </a:rPr>
              <a:t>quebra</a:t>
            </a:r>
            <a:r>
              <a:rPr lang="en-US" sz="1800" dirty="0" smtClean="0">
                <a:ea typeface="Times New Roman" charset="0"/>
                <a:cs typeface="Times New Roman" charset="0"/>
              </a:rPr>
              <a:t> de </a:t>
            </a:r>
            <a:r>
              <a:rPr lang="en-US" sz="1800" dirty="0" err="1" smtClean="0">
                <a:ea typeface="Times New Roman" charset="0"/>
                <a:cs typeface="Times New Roman" charset="0"/>
              </a:rPr>
              <a:t>liga</a:t>
            </a:r>
            <a:r>
              <a:rPr lang="en-US" sz="1800" dirty="0" err="1" smtClean="0">
                <a:ea typeface="Times New Roman" charset="0"/>
                <a:cs typeface="Times New Roman" charset="0"/>
              </a:rPr>
              <a:t>ções</a:t>
            </a:r>
            <a:r>
              <a:rPr lang="en-US" sz="1800" dirty="0" smtClean="0">
                <a:ea typeface="Times New Roman" charset="0"/>
                <a:cs typeface="Times New Roman" charset="0"/>
              </a:rPr>
              <a:t> </a:t>
            </a:r>
            <a:r>
              <a:rPr lang="en-US" sz="1800" dirty="0" err="1" smtClean="0">
                <a:ea typeface="Times New Roman" charset="0"/>
                <a:cs typeface="Times New Roman" charset="0"/>
              </a:rPr>
              <a:t>intermoleculares</a:t>
            </a:r>
            <a:r>
              <a:rPr lang="en-US" sz="1800" dirty="0" smtClean="0">
                <a:ea typeface="Times New Roman" charset="0"/>
                <a:cs typeface="Times New Roman" charset="0"/>
              </a:rPr>
              <a:t> </a:t>
            </a:r>
            <a:r>
              <a:rPr lang="en-US" sz="1800" dirty="0" err="1" smtClean="0">
                <a:ea typeface="Times New Roman" charset="0"/>
                <a:cs typeface="Times New Roman" charset="0"/>
              </a:rPr>
              <a:t>solvente-solvente</a:t>
            </a:r>
            <a:endParaRPr lang="en-US" sz="1800" dirty="0" smtClean="0">
              <a:latin typeface="CG Times" charset="0"/>
              <a:ea typeface="Times New Roman" charset="0"/>
              <a:cs typeface="Times New Roman" charset="0"/>
            </a:endParaRPr>
          </a:p>
          <a:p>
            <a:pPr eaLnBrk="1" hangingPunct="1">
              <a:lnSpc>
                <a:spcPct val="90000"/>
              </a:lnSpc>
              <a:buFontTx/>
              <a:buNone/>
            </a:pPr>
            <a:r>
              <a:rPr lang="en-US" sz="1800" dirty="0" err="1">
                <a:ea typeface="Times New Roman" charset="0"/>
                <a:cs typeface="Times New Roman" charset="0"/>
              </a:rPr>
              <a:t>c</a:t>
            </a:r>
            <a:r>
              <a:rPr lang="en-US" sz="1800" dirty="0">
                <a:ea typeface="Times New Roman" charset="0"/>
                <a:cs typeface="Times New Roman" charset="0"/>
              </a:rPr>
              <a:t>.</a:t>
            </a:r>
            <a:r>
              <a:rPr lang="en-US" sz="1800" dirty="0" smtClean="0">
                <a:ea typeface="Times New Roman" charset="0"/>
                <a:cs typeface="Times New Roman" charset="0"/>
              </a:rPr>
              <a:t> </a:t>
            </a:r>
            <a:r>
              <a:rPr lang="en-US" sz="1800" dirty="0" err="1" smtClean="0">
                <a:ea typeface="Times New Roman" charset="0"/>
                <a:cs typeface="Times New Roman" charset="0"/>
              </a:rPr>
              <a:t>foma</a:t>
            </a:r>
            <a:r>
              <a:rPr lang="en-US" sz="1800" dirty="0" err="1" smtClean="0">
                <a:ea typeface="Times New Roman" charset="0"/>
                <a:cs typeface="Times New Roman" charset="0"/>
              </a:rPr>
              <a:t>ção</a:t>
            </a:r>
            <a:r>
              <a:rPr lang="en-US" sz="1800" dirty="0" smtClean="0">
                <a:ea typeface="Times New Roman" charset="0"/>
                <a:cs typeface="Times New Roman" charset="0"/>
              </a:rPr>
              <a:t> de </a:t>
            </a:r>
            <a:r>
              <a:rPr lang="en-US" sz="1800" dirty="0" err="1" smtClean="0">
                <a:ea typeface="Times New Roman" charset="0"/>
                <a:cs typeface="Times New Roman" charset="0"/>
              </a:rPr>
              <a:t>uma</a:t>
            </a:r>
            <a:r>
              <a:rPr lang="en-US" sz="1800" dirty="0" smtClean="0">
                <a:ea typeface="Times New Roman" charset="0"/>
                <a:cs typeface="Times New Roman" charset="0"/>
              </a:rPr>
              <a:t> </a:t>
            </a:r>
            <a:r>
              <a:rPr lang="en-US" sz="1800" dirty="0" err="1" smtClean="0">
                <a:ea typeface="Times New Roman" charset="0"/>
                <a:cs typeface="Times New Roman" charset="0"/>
              </a:rPr>
              <a:t>cavidade</a:t>
            </a:r>
            <a:r>
              <a:rPr lang="en-US" sz="1800" dirty="0" smtClean="0">
                <a:ea typeface="Times New Roman" charset="0"/>
                <a:cs typeface="Times New Roman" charset="0"/>
              </a:rPr>
              <a:t> </a:t>
            </a:r>
            <a:r>
              <a:rPr lang="en-US" sz="1800" dirty="0" err="1" smtClean="0">
                <a:ea typeface="Times New Roman" charset="0"/>
                <a:cs typeface="Times New Roman" charset="0"/>
              </a:rPr>
              <a:t>suficientemente</a:t>
            </a:r>
            <a:r>
              <a:rPr lang="en-US" sz="1800" dirty="0" smtClean="0">
                <a:ea typeface="Times New Roman" charset="0"/>
                <a:cs typeface="Times New Roman" charset="0"/>
              </a:rPr>
              <a:t> </a:t>
            </a:r>
            <a:r>
              <a:rPr lang="en-US" sz="1800" dirty="0" err="1" smtClean="0">
                <a:ea typeface="Times New Roman" charset="0"/>
                <a:cs typeface="Times New Roman" charset="0"/>
              </a:rPr>
              <a:t>grande</a:t>
            </a:r>
            <a:r>
              <a:rPr lang="en-US" sz="1800" dirty="0" smtClean="0">
                <a:ea typeface="Times New Roman" charset="0"/>
                <a:cs typeface="Times New Roman" charset="0"/>
              </a:rPr>
              <a:t> </a:t>
            </a:r>
            <a:r>
              <a:rPr lang="en-US" sz="1800" dirty="0" err="1" smtClean="0">
                <a:ea typeface="Times New Roman" charset="0"/>
                <a:cs typeface="Times New Roman" charset="0"/>
              </a:rPr>
              <a:t>para</a:t>
            </a:r>
            <a:r>
              <a:rPr lang="en-US" sz="1800" dirty="0" smtClean="0">
                <a:ea typeface="Times New Roman" charset="0"/>
                <a:cs typeface="Times New Roman" charset="0"/>
              </a:rPr>
              <a:t> </a:t>
            </a:r>
            <a:r>
              <a:rPr lang="en-US" sz="1800" dirty="0" err="1" smtClean="0">
                <a:ea typeface="Times New Roman" charset="0"/>
                <a:cs typeface="Times New Roman" charset="0"/>
              </a:rPr>
              <a:t>acomodar</a:t>
            </a:r>
            <a:r>
              <a:rPr lang="en-US" sz="1800" dirty="0" smtClean="0">
                <a:ea typeface="Times New Roman" charset="0"/>
                <a:cs typeface="Times New Roman" charset="0"/>
              </a:rPr>
              <a:t> </a:t>
            </a:r>
            <a:r>
              <a:rPr lang="en-US" sz="1800" dirty="0" err="1" smtClean="0">
                <a:ea typeface="Times New Roman" charset="0"/>
                <a:cs typeface="Times New Roman" charset="0"/>
              </a:rPr>
              <a:t>o</a:t>
            </a:r>
            <a:r>
              <a:rPr lang="en-US" sz="1800" dirty="0" smtClean="0">
                <a:ea typeface="Times New Roman" charset="0"/>
                <a:cs typeface="Times New Roman" charset="0"/>
              </a:rPr>
              <a:t> </a:t>
            </a:r>
            <a:r>
              <a:rPr lang="en-US" sz="1800" dirty="0" err="1" smtClean="0">
                <a:ea typeface="Times New Roman" charset="0"/>
                <a:cs typeface="Times New Roman" charset="0"/>
              </a:rPr>
              <a:t>soluto</a:t>
            </a:r>
            <a:endParaRPr lang="en-US" sz="1800" dirty="0" smtClean="0">
              <a:latin typeface="CG Times" charset="0"/>
              <a:ea typeface="Times New Roman" charset="0"/>
              <a:cs typeface="Times New Roman" charset="0"/>
            </a:endParaRPr>
          </a:p>
          <a:p>
            <a:pPr eaLnBrk="1" hangingPunct="1">
              <a:lnSpc>
                <a:spcPct val="90000"/>
              </a:lnSpc>
              <a:buFontTx/>
              <a:buNone/>
            </a:pPr>
            <a:r>
              <a:rPr lang="en-US" sz="1800" dirty="0" err="1">
                <a:ea typeface="Times New Roman" charset="0"/>
                <a:cs typeface="Times New Roman" charset="0"/>
              </a:rPr>
              <a:t>d</a:t>
            </a:r>
            <a:r>
              <a:rPr lang="en-US" sz="1800" dirty="0">
                <a:ea typeface="Times New Roman" charset="0"/>
                <a:cs typeface="Times New Roman" charset="0"/>
              </a:rPr>
              <a:t>. </a:t>
            </a:r>
            <a:r>
              <a:rPr lang="en-US" sz="1800" dirty="0" smtClean="0">
                <a:ea typeface="Times New Roman" charset="0"/>
                <a:cs typeface="Times New Roman" charset="0"/>
              </a:rPr>
              <a:t> </a:t>
            </a:r>
            <a:r>
              <a:rPr lang="en-US" sz="1800" dirty="0" err="1" smtClean="0">
                <a:ea typeface="Times New Roman" charset="0"/>
                <a:cs typeface="Times New Roman" charset="0"/>
              </a:rPr>
              <a:t>vaporiza</a:t>
            </a:r>
            <a:r>
              <a:rPr lang="en-US" sz="1800" dirty="0" err="1" smtClean="0">
                <a:ea typeface="Times New Roman" charset="0"/>
                <a:cs typeface="Times New Roman" charset="0"/>
              </a:rPr>
              <a:t>ção</a:t>
            </a:r>
            <a:r>
              <a:rPr lang="en-US" sz="1800" dirty="0" smtClean="0">
                <a:ea typeface="Times New Roman" charset="0"/>
                <a:cs typeface="Times New Roman" charset="0"/>
              </a:rPr>
              <a:t> do </a:t>
            </a:r>
            <a:r>
              <a:rPr lang="en-US" sz="1800" dirty="0" err="1" smtClean="0">
                <a:ea typeface="Times New Roman" charset="0"/>
                <a:cs typeface="Times New Roman" charset="0"/>
              </a:rPr>
              <a:t>soluto</a:t>
            </a:r>
            <a:r>
              <a:rPr lang="en-US" sz="1800" dirty="0" smtClean="0">
                <a:ea typeface="Times New Roman" charset="0"/>
                <a:cs typeface="Times New Roman" charset="0"/>
              </a:rPr>
              <a:t> </a:t>
            </a:r>
            <a:r>
              <a:rPr lang="en-US" sz="1800" dirty="0" err="1" smtClean="0">
                <a:ea typeface="Times New Roman" charset="0"/>
                <a:cs typeface="Times New Roman" charset="0"/>
              </a:rPr>
              <a:t>para</a:t>
            </a:r>
            <a:r>
              <a:rPr lang="en-US" sz="1800" dirty="0" smtClean="0">
                <a:ea typeface="Times New Roman" charset="0"/>
                <a:cs typeface="Times New Roman" charset="0"/>
              </a:rPr>
              <a:t> </a:t>
            </a:r>
            <a:r>
              <a:rPr lang="en-US" sz="1800" dirty="0" err="1" smtClean="0">
                <a:ea typeface="Times New Roman" charset="0"/>
                <a:cs typeface="Times New Roman" charset="0"/>
              </a:rPr>
              <a:t>dentro</a:t>
            </a:r>
            <a:r>
              <a:rPr lang="en-US" sz="1800" dirty="0" smtClean="0">
                <a:ea typeface="Times New Roman" charset="0"/>
                <a:cs typeface="Times New Roman" charset="0"/>
              </a:rPr>
              <a:t> </a:t>
            </a:r>
            <a:r>
              <a:rPr lang="en-US" sz="1800" dirty="0" err="1" smtClean="0">
                <a:ea typeface="Times New Roman" charset="0"/>
                <a:cs typeface="Times New Roman" charset="0"/>
              </a:rPr>
              <a:t>da</a:t>
            </a:r>
            <a:r>
              <a:rPr lang="en-US" sz="1800" dirty="0" smtClean="0">
                <a:ea typeface="Times New Roman" charset="0"/>
                <a:cs typeface="Times New Roman" charset="0"/>
              </a:rPr>
              <a:t> </a:t>
            </a:r>
            <a:r>
              <a:rPr lang="en-US" sz="1800" dirty="0" err="1" smtClean="0">
                <a:ea typeface="Times New Roman" charset="0"/>
                <a:cs typeface="Times New Roman" charset="0"/>
              </a:rPr>
              <a:t>cavidade</a:t>
            </a:r>
            <a:endParaRPr lang="en-US" sz="1800" dirty="0" smtClean="0">
              <a:latin typeface="CG Times" charset="0"/>
              <a:ea typeface="Times New Roman" charset="0"/>
              <a:cs typeface="Times New Roman" charset="0"/>
            </a:endParaRPr>
          </a:p>
          <a:p>
            <a:pPr eaLnBrk="1" hangingPunct="1">
              <a:lnSpc>
                <a:spcPct val="90000"/>
              </a:lnSpc>
              <a:buFontTx/>
              <a:buNone/>
            </a:pPr>
            <a:r>
              <a:rPr lang="en-US" sz="1800" dirty="0" err="1">
                <a:ea typeface="Times New Roman" charset="0"/>
                <a:cs typeface="Times New Roman" charset="0"/>
              </a:rPr>
              <a:t>e</a:t>
            </a:r>
            <a:r>
              <a:rPr lang="en-US" sz="1800" dirty="0">
                <a:ea typeface="Times New Roman" charset="0"/>
                <a:cs typeface="Times New Roman" charset="0"/>
              </a:rPr>
              <a:t>. </a:t>
            </a:r>
            <a:r>
              <a:rPr lang="en-US" sz="1800" dirty="0" smtClean="0">
                <a:ea typeface="Times New Roman" charset="0"/>
                <a:cs typeface="Times New Roman" charset="0"/>
              </a:rPr>
              <a:t> </a:t>
            </a:r>
            <a:r>
              <a:rPr lang="en-US" sz="1800" dirty="0" err="1" smtClean="0">
                <a:ea typeface="Times New Roman" charset="0"/>
                <a:cs typeface="Times New Roman" charset="0"/>
              </a:rPr>
              <a:t>forma</a:t>
            </a:r>
            <a:r>
              <a:rPr lang="en-US" sz="1800" dirty="0" err="1" smtClean="0">
                <a:ea typeface="Times New Roman" charset="0"/>
                <a:cs typeface="Times New Roman" charset="0"/>
              </a:rPr>
              <a:t>ção</a:t>
            </a:r>
            <a:r>
              <a:rPr lang="en-US" sz="1800" dirty="0" smtClean="0">
                <a:ea typeface="Times New Roman" charset="0"/>
                <a:cs typeface="Times New Roman" charset="0"/>
              </a:rPr>
              <a:t> de </a:t>
            </a:r>
            <a:r>
              <a:rPr lang="en-US" sz="1800" dirty="0" err="1" smtClean="0">
                <a:ea typeface="Times New Roman" charset="0"/>
                <a:cs typeface="Times New Roman" charset="0"/>
              </a:rPr>
              <a:t>ligações</a:t>
            </a:r>
            <a:r>
              <a:rPr lang="en-US" sz="1800" dirty="0" smtClean="0">
                <a:ea typeface="Times New Roman" charset="0"/>
                <a:cs typeface="Times New Roman" charset="0"/>
              </a:rPr>
              <a:t> </a:t>
            </a:r>
            <a:r>
              <a:rPr lang="en-US" sz="1800" dirty="0" err="1" smtClean="0">
                <a:ea typeface="Times New Roman" charset="0"/>
                <a:cs typeface="Times New Roman" charset="0"/>
              </a:rPr>
              <a:t>intermoleculares</a:t>
            </a:r>
            <a:r>
              <a:rPr lang="en-US" sz="1800" dirty="0" smtClean="0">
                <a:ea typeface="Times New Roman" charset="0"/>
                <a:cs typeface="Times New Roman" charset="0"/>
              </a:rPr>
              <a:t> </a:t>
            </a:r>
            <a:r>
              <a:rPr lang="en-US" sz="1800" dirty="0" err="1" smtClean="0">
                <a:ea typeface="Times New Roman" charset="0"/>
                <a:cs typeface="Times New Roman" charset="0"/>
              </a:rPr>
              <a:t>soluto-solvente</a:t>
            </a:r>
            <a:endParaRPr lang="en-US" sz="1800" dirty="0" smtClean="0">
              <a:latin typeface="CG Times" charset="0"/>
              <a:ea typeface="Times New Roman" charset="0"/>
              <a:cs typeface="Times New Roman" charset="0"/>
            </a:endParaRPr>
          </a:p>
          <a:p>
            <a:pPr eaLnBrk="1" hangingPunct="1">
              <a:lnSpc>
                <a:spcPct val="90000"/>
              </a:lnSpc>
              <a:buFontTx/>
              <a:buNone/>
            </a:pPr>
            <a:r>
              <a:rPr lang="en-US" sz="1800" dirty="0" err="1">
                <a:ea typeface="Times New Roman" charset="0"/>
                <a:cs typeface="Times New Roman" charset="0"/>
              </a:rPr>
              <a:t>f</a:t>
            </a:r>
            <a:r>
              <a:rPr lang="en-US" sz="1800" dirty="0">
                <a:ea typeface="Times New Roman" charset="0"/>
                <a:cs typeface="Times New Roman" charset="0"/>
              </a:rPr>
              <a:t>. </a:t>
            </a:r>
            <a:r>
              <a:rPr lang="en-US" sz="1800" dirty="0" smtClean="0">
                <a:ea typeface="Times New Roman" charset="0"/>
                <a:cs typeface="Times New Roman" charset="0"/>
              </a:rPr>
              <a:t> </a:t>
            </a:r>
            <a:r>
              <a:rPr lang="en-US" sz="1800" dirty="0" err="1" smtClean="0">
                <a:ea typeface="Times New Roman" charset="0"/>
                <a:cs typeface="Times New Roman" charset="0"/>
              </a:rPr>
              <a:t>reforma</a:t>
            </a:r>
            <a:r>
              <a:rPr lang="en-US" sz="1800" dirty="0" smtClean="0">
                <a:ea typeface="Times New Roman" charset="0"/>
                <a:cs typeface="Times New Roman" charset="0"/>
              </a:rPr>
              <a:t> das </a:t>
            </a:r>
            <a:r>
              <a:rPr lang="en-US" sz="1800" dirty="0" err="1" smtClean="0">
                <a:ea typeface="Times New Roman" charset="0"/>
                <a:cs typeface="Times New Roman" charset="0"/>
              </a:rPr>
              <a:t>liga</a:t>
            </a:r>
            <a:r>
              <a:rPr lang="en-US" sz="1800" dirty="0" err="1" smtClean="0">
                <a:ea typeface="Times New Roman" charset="0"/>
                <a:cs typeface="Times New Roman" charset="0"/>
              </a:rPr>
              <a:t>ções</a:t>
            </a:r>
            <a:r>
              <a:rPr lang="en-US" sz="1800" dirty="0" smtClean="0">
                <a:ea typeface="Times New Roman" charset="0"/>
                <a:cs typeface="Times New Roman" charset="0"/>
              </a:rPr>
              <a:t> </a:t>
            </a:r>
            <a:r>
              <a:rPr lang="en-US" sz="1800" dirty="0" err="1" smtClean="0">
                <a:ea typeface="Times New Roman" charset="0"/>
                <a:cs typeface="Times New Roman" charset="0"/>
              </a:rPr>
              <a:t>solvente-solvente</a:t>
            </a:r>
            <a:r>
              <a:rPr lang="en-US" sz="1800" dirty="0" smtClean="0">
                <a:ea typeface="Times New Roman" charset="0"/>
                <a:cs typeface="Times New Roman" charset="0"/>
              </a:rPr>
              <a:t> </a:t>
            </a:r>
            <a:r>
              <a:rPr lang="en-US" sz="1800" dirty="0" err="1" smtClean="0">
                <a:ea typeface="Times New Roman" charset="0"/>
                <a:cs typeface="Times New Roman" charset="0"/>
              </a:rPr>
              <a:t>e</a:t>
            </a:r>
            <a:r>
              <a:rPr lang="en-US" sz="1800" dirty="0" smtClean="0">
                <a:ea typeface="Times New Roman" charset="0"/>
                <a:cs typeface="Times New Roman" charset="0"/>
              </a:rPr>
              <a:t> </a:t>
            </a:r>
            <a:r>
              <a:rPr lang="en-US" sz="1800" dirty="0" err="1" smtClean="0">
                <a:ea typeface="Times New Roman" charset="0"/>
                <a:cs typeface="Times New Roman" charset="0"/>
              </a:rPr>
              <a:t>reestruturação</a:t>
            </a:r>
            <a:r>
              <a:rPr lang="en-US" sz="1800" dirty="0" smtClean="0">
                <a:ea typeface="Times New Roman" charset="0"/>
                <a:cs typeface="Times New Roman" charset="0"/>
              </a:rPr>
              <a:t> do </a:t>
            </a:r>
            <a:r>
              <a:rPr lang="en-US" sz="1800" dirty="0" err="1" smtClean="0">
                <a:ea typeface="Times New Roman" charset="0"/>
                <a:cs typeface="Times New Roman" charset="0"/>
              </a:rPr>
              <a:t>solvente</a:t>
            </a:r>
            <a:r>
              <a:rPr lang="en-US" sz="1800" dirty="0" smtClean="0">
                <a:ea typeface="Times New Roman" charset="0"/>
                <a:cs typeface="Times New Roman" charset="0"/>
              </a:rPr>
              <a:t>.</a:t>
            </a:r>
            <a:endParaRPr lang="en-US" sz="1800" dirty="0" smtClean="0">
              <a:latin typeface="CG Times" charset="0"/>
              <a:ea typeface="Times New Roman" charset="0"/>
              <a:cs typeface="Times New Roman" charset="0"/>
            </a:endParaRPr>
          </a:p>
          <a:p>
            <a:pPr algn="just" eaLnBrk="1" hangingPunct="1">
              <a:lnSpc>
                <a:spcPct val="90000"/>
              </a:lnSpc>
              <a:buFontTx/>
              <a:buNone/>
            </a:pPr>
            <a:r>
              <a:rPr lang="en-US" sz="1800" dirty="0">
                <a:ea typeface="Times New Roman" charset="0"/>
                <a:cs typeface="Times New Roman" charset="0"/>
              </a:rPr>
              <a:t> </a:t>
            </a:r>
            <a:endParaRPr lang="en-US" sz="1800" dirty="0">
              <a:latin typeface="CG Times" charset="0"/>
              <a:ea typeface="Times New Roman" charset="0"/>
              <a:cs typeface="Times New Roman"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8" name="Rectangle 2"/>
          <p:cNvSpPr>
            <a:spLocks noGrp="1" noChangeArrowheads="1"/>
          </p:cNvSpPr>
          <p:nvPr>
            <p:ph type="title"/>
          </p:nvPr>
        </p:nvSpPr>
        <p:spPr>
          <a:xfrm>
            <a:off x="609600" y="0"/>
            <a:ext cx="7772400" cy="1143000"/>
          </a:xfrm>
        </p:spPr>
        <p:txBody>
          <a:bodyPr/>
          <a:lstStyle/>
          <a:p>
            <a:pPr eaLnBrk="1" hangingPunct="1"/>
            <a:r>
              <a:rPr lang="en-US" u="sng" dirty="0" err="1" smtClean="0">
                <a:ea typeface="Times New Roman" charset="0"/>
                <a:cs typeface="Times New Roman" charset="0"/>
              </a:rPr>
              <a:t>Efeito</a:t>
            </a:r>
            <a:r>
              <a:rPr lang="en-US" u="sng" dirty="0" smtClean="0">
                <a:ea typeface="Times New Roman" charset="0"/>
                <a:cs typeface="Times New Roman" charset="0"/>
              </a:rPr>
              <a:t> de sais </a:t>
            </a:r>
            <a:r>
              <a:rPr lang="en-US" u="sng" dirty="0" err="1" smtClean="0">
                <a:ea typeface="Times New Roman" charset="0"/>
                <a:cs typeface="Times New Roman" charset="0"/>
              </a:rPr>
              <a:t>na</a:t>
            </a:r>
            <a:r>
              <a:rPr lang="en-US" u="sng" dirty="0" smtClean="0">
                <a:ea typeface="Times New Roman" charset="0"/>
                <a:cs typeface="Times New Roman" charset="0"/>
              </a:rPr>
              <a:t> </a:t>
            </a:r>
            <a:r>
              <a:rPr lang="en-US" u="sng" dirty="0" err="1" smtClean="0">
                <a:ea typeface="Times New Roman" charset="0"/>
                <a:cs typeface="Times New Roman" charset="0"/>
              </a:rPr>
              <a:t>solubilidade</a:t>
            </a:r>
            <a:endParaRPr lang="en-US" dirty="0">
              <a:ea typeface="Times New Roman" charset="0"/>
              <a:cs typeface="Times New Roman" charset="0"/>
            </a:endParaRPr>
          </a:p>
        </p:txBody>
      </p:sp>
      <p:sp>
        <p:nvSpPr>
          <p:cNvPr id="11269" name="Rectangle 3"/>
          <p:cNvSpPr>
            <a:spLocks noGrp="1" noChangeArrowheads="1"/>
          </p:cNvSpPr>
          <p:nvPr>
            <p:ph type="body" idx="1"/>
          </p:nvPr>
        </p:nvSpPr>
        <p:spPr>
          <a:xfrm>
            <a:off x="533400" y="1219200"/>
            <a:ext cx="8153400" cy="5105400"/>
          </a:xfrm>
        </p:spPr>
        <p:txBody>
          <a:bodyPr>
            <a:normAutofit fontScale="92500"/>
          </a:bodyPr>
          <a:lstStyle/>
          <a:p>
            <a:pPr eaLnBrk="1" hangingPunct="1">
              <a:lnSpc>
                <a:spcPct val="90000"/>
              </a:lnSpc>
              <a:buFontTx/>
              <a:buNone/>
            </a:pPr>
            <a:r>
              <a:rPr lang="en-US" sz="2800" dirty="0" smtClean="0">
                <a:ea typeface="Times New Roman" charset="0"/>
                <a:cs typeface="Times New Roman" charset="0"/>
              </a:rPr>
              <a:t>A </a:t>
            </a:r>
            <a:r>
              <a:rPr lang="en-US" sz="2800" dirty="0" err="1" smtClean="0">
                <a:ea typeface="Times New Roman" charset="0"/>
                <a:cs typeface="Times New Roman" charset="0"/>
              </a:rPr>
              <a:t>solubilidade</a:t>
            </a:r>
            <a:r>
              <a:rPr lang="en-US" sz="2800" dirty="0" smtClean="0">
                <a:ea typeface="Times New Roman" charset="0"/>
                <a:cs typeface="Times New Roman" charset="0"/>
              </a:rPr>
              <a:t> de </a:t>
            </a:r>
            <a:r>
              <a:rPr lang="en-US" sz="2800" dirty="0" err="1" smtClean="0">
                <a:ea typeface="Times New Roman" charset="0"/>
                <a:cs typeface="Times New Roman" charset="0"/>
              </a:rPr>
              <a:t>moléculas</a:t>
            </a:r>
            <a:r>
              <a:rPr lang="en-US" sz="2800" dirty="0" smtClean="0">
                <a:ea typeface="Times New Roman" charset="0"/>
                <a:cs typeface="Times New Roman" charset="0"/>
              </a:rPr>
              <a:t> </a:t>
            </a:r>
            <a:r>
              <a:rPr lang="en-US" sz="2800" dirty="0" err="1" smtClean="0">
                <a:ea typeface="Times New Roman" charset="0"/>
                <a:cs typeface="Times New Roman" charset="0"/>
              </a:rPr>
              <a:t>orgânicas</a:t>
            </a:r>
            <a:r>
              <a:rPr lang="en-US" sz="2800" dirty="0" smtClean="0">
                <a:ea typeface="Times New Roman" charset="0"/>
                <a:cs typeface="Times New Roman" charset="0"/>
              </a:rPr>
              <a:t> </a:t>
            </a:r>
            <a:r>
              <a:rPr lang="en-US" sz="2800" dirty="0" err="1" smtClean="0">
                <a:ea typeface="Times New Roman" charset="0"/>
                <a:cs typeface="Times New Roman" charset="0"/>
              </a:rPr>
              <a:t>neutras</a:t>
            </a:r>
            <a:r>
              <a:rPr lang="en-US" sz="2800" dirty="0" smtClean="0">
                <a:ea typeface="Times New Roman" charset="0"/>
                <a:cs typeface="Times New Roman" charset="0"/>
              </a:rPr>
              <a:t> </a:t>
            </a:r>
            <a:r>
              <a:rPr lang="en-US" sz="2800" dirty="0" err="1" smtClean="0">
                <a:ea typeface="Times New Roman" charset="0"/>
                <a:cs typeface="Times New Roman" charset="0"/>
              </a:rPr>
              <a:t>diminui</a:t>
            </a:r>
            <a:r>
              <a:rPr lang="en-US" sz="2800" dirty="0" smtClean="0">
                <a:ea typeface="Times New Roman" charset="0"/>
                <a:cs typeface="Times New Roman" charset="0"/>
              </a:rPr>
              <a:t> </a:t>
            </a:r>
            <a:r>
              <a:rPr lang="en-US" sz="2800" dirty="0" err="1" smtClean="0">
                <a:ea typeface="Times New Roman" charset="0"/>
                <a:cs typeface="Times New Roman" charset="0"/>
              </a:rPr>
              <a:t>quando</a:t>
            </a:r>
            <a:r>
              <a:rPr lang="en-US" sz="2800" dirty="0" smtClean="0">
                <a:ea typeface="Times New Roman" charset="0"/>
                <a:cs typeface="Times New Roman" charset="0"/>
              </a:rPr>
              <a:t> a </a:t>
            </a:r>
            <a:r>
              <a:rPr lang="en-US" sz="2800" dirty="0" err="1" smtClean="0">
                <a:ea typeface="Times New Roman" charset="0"/>
                <a:cs typeface="Times New Roman" charset="0"/>
              </a:rPr>
              <a:t>salinidade</a:t>
            </a:r>
            <a:r>
              <a:rPr lang="en-US" sz="2800" dirty="0" smtClean="0">
                <a:ea typeface="Times New Roman" charset="0"/>
                <a:cs typeface="Times New Roman" charset="0"/>
              </a:rPr>
              <a:t> </a:t>
            </a:r>
            <a:r>
              <a:rPr lang="en-US" sz="2800" dirty="0" err="1" smtClean="0">
                <a:ea typeface="Times New Roman" charset="0"/>
                <a:cs typeface="Times New Roman" charset="0"/>
              </a:rPr>
              <a:t>da</a:t>
            </a:r>
            <a:r>
              <a:rPr lang="en-US" sz="2800" dirty="0" smtClean="0">
                <a:ea typeface="Times New Roman" charset="0"/>
                <a:cs typeface="Times New Roman" charset="0"/>
              </a:rPr>
              <a:t> </a:t>
            </a:r>
            <a:r>
              <a:rPr lang="en-US" sz="2800" dirty="0" err="1" smtClean="0">
                <a:ea typeface="Times New Roman" charset="0"/>
                <a:cs typeface="Times New Roman" charset="0"/>
              </a:rPr>
              <a:t>água</a:t>
            </a:r>
            <a:r>
              <a:rPr lang="en-US" sz="2800" dirty="0" smtClean="0">
                <a:ea typeface="Times New Roman" charset="0"/>
                <a:cs typeface="Times New Roman" charset="0"/>
              </a:rPr>
              <a:t> </a:t>
            </a:r>
            <a:r>
              <a:rPr lang="en-US" sz="2800" dirty="0" err="1" smtClean="0">
                <a:ea typeface="Times New Roman" charset="0"/>
                <a:cs typeface="Times New Roman" charset="0"/>
              </a:rPr>
              <a:t>aumenta</a:t>
            </a:r>
            <a:r>
              <a:rPr lang="en-US" sz="2800" dirty="0" smtClean="0">
                <a:ea typeface="Times New Roman" charset="0"/>
                <a:cs typeface="Times New Roman" charset="0"/>
              </a:rPr>
              <a:t> (</a:t>
            </a:r>
            <a:r>
              <a:rPr lang="en-US" sz="2800" dirty="0" err="1" smtClean="0">
                <a:ea typeface="Times New Roman" charset="0"/>
                <a:cs typeface="Times New Roman" charset="0"/>
              </a:rPr>
              <a:t>o</a:t>
            </a:r>
            <a:r>
              <a:rPr lang="en-US" sz="2800" dirty="0" smtClean="0">
                <a:ea typeface="Times New Roman" charset="0"/>
                <a:cs typeface="Times New Roman" charset="0"/>
              </a:rPr>
              <a:t> </a:t>
            </a:r>
            <a:r>
              <a:rPr lang="en-US" sz="2800" dirty="0" err="1" smtClean="0">
                <a:ea typeface="Times New Roman" charset="0"/>
                <a:cs typeface="Times New Roman" charset="0"/>
              </a:rPr>
              <a:t>coeficiente</a:t>
            </a:r>
            <a:r>
              <a:rPr lang="en-US" sz="2800" dirty="0" smtClean="0">
                <a:ea typeface="Times New Roman" charset="0"/>
                <a:cs typeface="Times New Roman" charset="0"/>
              </a:rPr>
              <a:t> de </a:t>
            </a:r>
            <a:r>
              <a:rPr lang="en-US" sz="2800" dirty="0" err="1" smtClean="0">
                <a:ea typeface="Times New Roman" charset="0"/>
                <a:cs typeface="Times New Roman" charset="0"/>
              </a:rPr>
              <a:t>atividade</a:t>
            </a:r>
            <a:r>
              <a:rPr lang="en-US" sz="2800" dirty="0" smtClean="0">
                <a:ea typeface="Times New Roman" charset="0"/>
                <a:cs typeface="Times New Roman" charset="0"/>
              </a:rPr>
              <a:t> do </a:t>
            </a:r>
            <a:r>
              <a:rPr lang="en-US" sz="2800" dirty="0" err="1" smtClean="0">
                <a:ea typeface="Times New Roman" charset="0"/>
                <a:cs typeface="Times New Roman" charset="0"/>
              </a:rPr>
              <a:t>soluto</a:t>
            </a:r>
            <a:r>
              <a:rPr lang="en-US" sz="2800" dirty="0" smtClean="0">
                <a:ea typeface="Times New Roman" charset="0"/>
                <a:cs typeface="Times New Roman" charset="0"/>
              </a:rPr>
              <a:t> </a:t>
            </a:r>
            <a:r>
              <a:rPr lang="en-US" sz="2800" dirty="0" err="1" smtClean="0">
                <a:ea typeface="Times New Roman" charset="0"/>
                <a:cs typeface="Times New Roman" charset="0"/>
              </a:rPr>
              <a:t>aumenta</a:t>
            </a:r>
            <a:r>
              <a:rPr lang="en-US" sz="2800" dirty="0" smtClean="0">
                <a:ea typeface="Times New Roman" charset="0"/>
                <a:cs typeface="Times New Roman" charset="0"/>
              </a:rPr>
              <a:t>).</a:t>
            </a:r>
          </a:p>
          <a:p>
            <a:pPr eaLnBrk="1" hangingPunct="1">
              <a:lnSpc>
                <a:spcPct val="90000"/>
              </a:lnSpc>
              <a:buFontTx/>
              <a:buNone/>
            </a:pPr>
            <a:endParaRPr lang="en-US" sz="2800" b="1" dirty="0" smtClean="0">
              <a:ea typeface="Times New Roman" charset="0"/>
              <a:cs typeface="Times New Roman" charset="0"/>
            </a:endParaRPr>
          </a:p>
          <a:p>
            <a:pPr eaLnBrk="1" hangingPunct="1">
              <a:lnSpc>
                <a:spcPct val="90000"/>
              </a:lnSpc>
              <a:buFontTx/>
              <a:buNone/>
            </a:pPr>
            <a:r>
              <a:rPr lang="en-US" sz="2800" dirty="0">
                <a:ea typeface="Times New Roman" charset="0"/>
                <a:cs typeface="Times New Roman" charset="0"/>
              </a:rPr>
              <a:t>			 </a:t>
            </a:r>
            <a:endParaRPr lang="en-US" sz="2800" dirty="0">
              <a:latin typeface="CG Times" charset="0"/>
              <a:ea typeface="Times New Roman" charset="0"/>
              <a:cs typeface="Times New Roman" charset="0"/>
            </a:endParaRPr>
          </a:p>
          <a:p>
            <a:pPr eaLnBrk="1" hangingPunct="1">
              <a:lnSpc>
                <a:spcPct val="90000"/>
              </a:lnSpc>
              <a:buFontTx/>
              <a:buNone/>
            </a:pPr>
            <a:endParaRPr lang="en-US" sz="2800" dirty="0">
              <a:ea typeface="Times New Roman" charset="0"/>
              <a:cs typeface="Times New Roman" charset="0"/>
            </a:endParaRPr>
          </a:p>
          <a:p>
            <a:pPr eaLnBrk="1" hangingPunct="1">
              <a:lnSpc>
                <a:spcPct val="90000"/>
              </a:lnSpc>
              <a:buFontTx/>
              <a:buNone/>
            </a:pPr>
            <a:r>
              <a:rPr lang="en-US" sz="2400" dirty="0">
                <a:ea typeface="Times New Roman" charset="0"/>
                <a:cs typeface="Times New Roman" charset="0"/>
              </a:rPr>
              <a:t>K</a:t>
            </a:r>
            <a:r>
              <a:rPr lang="en-US" sz="2400" baseline="30000" dirty="0">
                <a:ea typeface="Times New Roman" charset="0"/>
                <a:cs typeface="Times New Roman" charset="0"/>
              </a:rPr>
              <a:t>s</a:t>
            </a:r>
            <a:r>
              <a:rPr lang="en-US" sz="2400" dirty="0">
                <a:ea typeface="Times New Roman" charset="0"/>
                <a:cs typeface="Times New Roman" charset="0"/>
              </a:rPr>
              <a:t> =</a:t>
            </a:r>
            <a:r>
              <a:rPr lang="en-US" sz="2400" dirty="0" smtClean="0">
                <a:ea typeface="Times New Roman" charset="0"/>
                <a:cs typeface="Times New Roman" charset="0"/>
              </a:rPr>
              <a:t> </a:t>
            </a:r>
            <a:r>
              <a:rPr lang="en-US" sz="2400" dirty="0" err="1" smtClean="0">
                <a:ea typeface="Times New Roman" charset="0"/>
                <a:cs typeface="Times New Roman" charset="0"/>
              </a:rPr>
              <a:t>constante</a:t>
            </a:r>
            <a:r>
              <a:rPr lang="en-US" sz="2400" dirty="0" smtClean="0">
                <a:ea typeface="Times New Roman" charset="0"/>
                <a:cs typeface="Times New Roman" charset="0"/>
              </a:rPr>
              <a:t> </a:t>
            </a:r>
            <a:r>
              <a:rPr lang="en-US" sz="2400" dirty="0" err="1" smtClean="0">
                <a:ea typeface="Times New Roman" charset="0"/>
                <a:cs typeface="Times New Roman" charset="0"/>
              </a:rPr>
              <a:t>salina</a:t>
            </a:r>
            <a:r>
              <a:rPr lang="en-US" sz="2400" dirty="0" smtClean="0">
                <a:ea typeface="Times New Roman" charset="0"/>
                <a:cs typeface="Times New Roman" charset="0"/>
              </a:rPr>
              <a:t> de </a:t>
            </a:r>
            <a:r>
              <a:rPr lang="en-US" sz="2400" dirty="0" err="1" smtClean="0">
                <a:ea typeface="Times New Roman" charset="0"/>
                <a:cs typeface="Times New Roman" charset="0"/>
              </a:rPr>
              <a:t>Setschenow</a:t>
            </a:r>
            <a:r>
              <a:rPr lang="en-US" sz="2400" dirty="0" smtClean="0">
                <a:ea typeface="Times New Roman" charset="0"/>
                <a:cs typeface="Times New Roman" charset="0"/>
              </a:rPr>
              <a:t> (</a:t>
            </a:r>
            <a:r>
              <a:rPr lang="en-US" sz="2400" dirty="0" err="1" smtClean="0">
                <a:ea typeface="Times New Roman" charset="0"/>
                <a:cs typeface="Times New Roman" charset="0"/>
              </a:rPr>
              <a:t>depende</a:t>
            </a:r>
            <a:r>
              <a:rPr lang="en-US" sz="2400" dirty="0" smtClean="0">
                <a:ea typeface="Times New Roman" charset="0"/>
                <a:cs typeface="Times New Roman" charset="0"/>
              </a:rPr>
              <a:t> do </a:t>
            </a:r>
            <a:r>
              <a:rPr lang="en-US" sz="2400" dirty="0" err="1" smtClean="0">
                <a:ea typeface="Times New Roman" charset="0"/>
                <a:cs typeface="Times New Roman" charset="0"/>
              </a:rPr>
              <a:t>composto</a:t>
            </a:r>
            <a:r>
              <a:rPr lang="en-US" sz="2400" dirty="0" smtClean="0">
                <a:ea typeface="Times New Roman" charset="0"/>
                <a:cs typeface="Times New Roman" charset="0"/>
              </a:rPr>
              <a:t> </a:t>
            </a:r>
            <a:r>
              <a:rPr lang="en-US" sz="2400" dirty="0" err="1" smtClean="0">
                <a:ea typeface="Times New Roman" charset="0"/>
                <a:cs typeface="Times New Roman" charset="0"/>
              </a:rPr>
              <a:t>e</a:t>
            </a:r>
            <a:r>
              <a:rPr lang="en-US" sz="2400" dirty="0" smtClean="0">
                <a:ea typeface="Times New Roman" charset="0"/>
                <a:cs typeface="Times New Roman" charset="0"/>
              </a:rPr>
              <a:t> do </a:t>
            </a:r>
            <a:r>
              <a:rPr lang="en-US" sz="2400" dirty="0" err="1" smtClean="0">
                <a:ea typeface="Times New Roman" charset="0"/>
                <a:cs typeface="Times New Roman" charset="0"/>
              </a:rPr>
              <a:t>sal</a:t>
            </a:r>
            <a:r>
              <a:rPr lang="en-US" sz="2400" dirty="0" smtClean="0">
                <a:ea typeface="Times New Roman" charset="0"/>
                <a:cs typeface="Times New Roman" charset="0"/>
              </a:rPr>
              <a:t>).</a:t>
            </a:r>
          </a:p>
          <a:p>
            <a:pPr eaLnBrk="1" hangingPunct="1">
              <a:lnSpc>
                <a:spcPct val="90000"/>
              </a:lnSpc>
              <a:buFontTx/>
              <a:buNone/>
            </a:pPr>
            <a:r>
              <a:rPr lang="en-US" sz="2400" dirty="0">
                <a:ea typeface="Times New Roman" charset="0"/>
                <a:cs typeface="Times New Roman" charset="0"/>
              </a:rPr>
              <a:t>[salt] = molar concentration of total salt.</a:t>
            </a:r>
            <a:endParaRPr lang="en-US" sz="2400" dirty="0" smtClean="0">
              <a:latin typeface="CG Times" charset="0"/>
              <a:ea typeface="Times New Roman" charset="0"/>
              <a:cs typeface="Times New Roman" charset="0"/>
            </a:endParaRPr>
          </a:p>
          <a:p>
            <a:pPr eaLnBrk="1" hangingPunct="1">
              <a:lnSpc>
                <a:spcPct val="90000"/>
              </a:lnSpc>
              <a:buFontTx/>
              <a:buNone/>
            </a:pPr>
            <a:endParaRPr lang="en-US" sz="2400" dirty="0" smtClean="0">
              <a:ea typeface="Times New Roman" charset="0"/>
              <a:cs typeface="Times New Roman" charset="0"/>
            </a:endParaRPr>
          </a:p>
          <a:p>
            <a:pPr eaLnBrk="1" hangingPunct="1">
              <a:lnSpc>
                <a:spcPct val="90000"/>
              </a:lnSpc>
              <a:buFontTx/>
              <a:buNone/>
            </a:pPr>
            <a:endParaRPr lang="en-US" sz="2400" dirty="0" smtClean="0">
              <a:ea typeface="Times New Roman" charset="0"/>
              <a:cs typeface="Times New Roman" charset="0"/>
            </a:endParaRPr>
          </a:p>
          <a:p>
            <a:pPr eaLnBrk="1" hangingPunct="1">
              <a:lnSpc>
                <a:spcPct val="90000"/>
              </a:lnSpc>
              <a:buFontTx/>
              <a:buNone/>
            </a:pPr>
            <a:r>
              <a:rPr lang="en-US" sz="2400" dirty="0" smtClean="0">
                <a:ea typeface="Times New Roman" charset="0"/>
                <a:cs typeface="Times New Roman" charset="0"/>
              </a:rPr>
              <a:t>A </a:t>
            </a:r>
            <a:r>
              <a:rPr lang="en-US" sz="2400" dirty="0" err="1" smtClean="0">
                <a:ea typeface="Times New Roman" charset="0"/>
                <a:cs typeface="Times New Roman" charset="0"/>
              </a:rPr>
              <a:t>adição</a:t>
            </a:r>
            <a:r>
              <a:rPr lang="en-US" sz="2400" dirty="0" smtClean="0">
                <a:ea typeface="Times New Roman" charset="0"/>
                <a:cs typeface="Times New Roman" charset="0"/>
              </a:rPr>
              <a:t> de </a:t>
            </a:r>
            <a:r>
              <a:rPr lang="en-US" sz="2400" dirty="0" err="1" smtClean="0">
                <a:ea typeface="Times New Roman" charset="0"/>
                <a:cs typeface="Times New Roman" charset="0"/>
              </a:rPr>
              <a:t>sal</a:t>
            </a:r>
            <a:r>
              <a:rPr lang="en-US" sz="2400" dirty="0" smtClean="0">
                <a:ea typeface="Times New Roman" charset="0"/>
                <a:cs typeface="Times New Roman" charset="0"/>
              </a:rPr>
              <a:t> </a:t>
            </a:r>
            <a:r>
              <a:rPr lang="en-US" sz="2400" dirty="0" err="1" smtClean="0">
                <a:ea typeface="Times New Roman" charset="0"/>
                <a:cs typeface="Times New Roman" charset="0"/>
              </a:rPr>
              <a:t>torna</a:t>
            </a:r>
            <a:r>
              <a:rPr lang="en-US" sz="2400" dirty="0" smtClean="0">
                <a:ea typeface="Times New Roman" charset="0"/>
                <a:cs typeface="Times New Roman" charset="0"/>
              </a:rPr>
              <a:t> </a:t>
            </a:r>
            <a:r>
              <a:rPr lang="en-US" sz="2400" dirty="0" err="1" smtClean="0">
                <a:ea typeface="Times New Roman" charset="0"/>
                <a:cs typeface="Times New Roman" charset="0"/>
              </a:rPr>
              <a:t>mais</a:t>
            </a:r>
            <a:r>
              <a:rPr lang="en-US" sz="2400" dirty="0" smtClean="0">
                <a:ea typeface="Times New Roman" charset="0"/>
                <a:cs typeface="Times New Roman" charset="0"/>
              </a:rPr>
              <a:t> </a:t>
            </a:r>
            <a:r>
              <a:rPr lang="en-US" sz="2400" dirty="0" err="1" smtClean="0">
                <a:ea typeface="Times New Roman" charset="0"/>
                <a:cs typeface="Times New Roman" charset="0"/>
              </a:rPr>
              <a:t>difícil</a:t>
            </a:r>
            <a:r>
              <a:rPr lang="en-US" sz="2400" dirty="0" smtClean="0">
                <a:ea typeface="Times New Roman" charset="0"/>
                <a:cs typeface="Times New Roman" charset="0"/>
              </a:rPr>
              <a:t> </a:t>
            </a:r>
            <a:r>
              <a:rPr lang="en-US" sz="2400" dirty="0" err="1" smtClean="0">
                <a:ea typeface="Times New Roman" charset="0"/>
                <a:cs typeface="Times New Roman" charset="0"/>
              </a:rPr>
              <a:t>para</a:t>
            </a:r>
            <a:r>
              <a:rPr lang="en-US" sz="2400" dirty="0" smtClean="0">
                <a:ea typeface="Times New Roman" charset="0"/>
                <a:cs typeface="Times New Roman" charset="0"/>
              </a:rPr>
              <a:t> </a:t>
            </a:r>
            <a:r>
              <a:rPr lang="en-US" sz="2400" dirty="0" err="1" smtClean="0">
                <a:ea typeface="Times New Roman" charset="0"/>
                <a:cs typeface="Times New Roman" charset="0"/>
              </a:rPr>
              <a:t>o</a:t>
            </a:r>
            <a:r>
              <a:rPr lang="en-US" sz="2400" dirty="0" smtClean="0">
                <a:ea typeface="Times New Roman" charset="0"/>
                <a:cs typeface="Times New Roman" charset="0"/>
              </a:rPr>
              <a:t> </a:t>
            </a:r>
            <a:r>
              <a:rPr lang="en-US" sz="2400" dirty="0" err="1" smtClean="0">
                <a:ea typeface="Times New Roman" charset="0"/>
                <a:cs typeface="Times New Roman" charset="0"/>
              </a:rPr>
              <a:t>composto</a:t>
            </a:r>
            <a:r>
              <a:rPr lang="en-US" sz="2400" dirty="0" smtClean="0">
                <a:ea typeface="Times New Roman" charset="0"/>
                <a:cs typeface="Times New Roman" charset="0"/>
              </a:rPr>
              <a:t> </a:t>
            </a:r>
            <a:r>
              <a:rPr lang="en-US" sz="2400" dirty="0" err="1" smtClean="0">
                <a:ea typeface="Times New Roman" charset="0"/>
                <a:cs typeface="Times New Roman" charset="0"/>
              </a:rPr>
              <a:t>orgânico</a:t>
            </a:r>
            <a:r>
              <a:rPr lang="en-US" sz="2400" dirty="0" smtClean="0">
                <a:ea typeface="Times New Roman" charset="0"/>
                <a:cs typeface="Times New Roman" charset="0"/>
              </a:rPr>
              <a:t> </a:t>
            </a:r>
            <a:r>
              <a:rPr lang="en-US" sz="2400" dirty="0" err="1" smtClean="0">
                <a:ea typeface="Times New Roman" charset="0"/>
                <a:cs typeface="Times New Roman" charset="0"/>
              </a:rPr>
              <a:t>encontrar</a:t>
            </a:r>
            <a:r>
              <a:rPr lang="en-US" sz="2400" dirty="0" smtClean="0">
                <a:ea typeface="Times New Roman" charset="0"/>
                <a:cs typeface="Times New Roman" charset="0"/>
              </a:rPr>
              <a:t> </a:t>
            </a:r>
            <a:r>
              <a:rPr lang="en-US" sz="2400" dirty="0" err="1" smtClean="0">
                <a:ea typeface="Times New Roman" charset="0"/>
                <a:cs typeface="Times New Roman" charset="0"/>
              </a:rPr>
              <a:t>uma</a:t>
            </a:r>
            <a:r>
              <a:rPr lang="en-US" sz="2400" dirty="0" smtClean="0">
                <a:ea typeface="Times New Roman" charset="0"/>
                <a:cs typeface="Times New Roman" charset="0"/>
              </a:rPr>
              <a:t> </a:t>
            </a:r>
            <a:r>
              <a:rPr lang="en-US" sz="2400" dirty="0" err="1" smtClean="0">
                <a:ea typeface="Times New Roman" charset="0"/>
                <a:cs typeface="Times New Roman" charset="0"/>
              </a:rPr>
              <a:t>cavidade</a:t>
            </a:r>
            <a:r>
              <a:rPr lang="en-US" sz="2400" dirty="0" smtClean="0">
                <a:ea typeface="Times New Roman" charset="0"/>
                <a:cs typeface="Times New Roman" charset="0"/>
              </a:rPr>
              <a:t> </a:t>
            </a:r>
            <a:r>
              <a:rPr lang="en-US" sz="2400" dirty="0" err="1" smtClean="0">
                <a:ea typeface="Times New Roman" charset="0"/>
                <a:cs typeface="Times New Roman" charset="0"/>
              </a:rPr>
              <a:t>para</a:t>
            </a:r>
            <a:r>
              <a:rPr lang="en-US" sz="2400" dirty="0" smtClean="0">
                <a:ea typeface="Times New Roman" charset="0"/>
                <a:cs typeface="Times New Roman" charset="0"/>
              </a:rPr>
              <a:t> </a:t>
            </a:r>
            <a:r>
              <a:rPr lang="en-US" sz="2400" dirty="0" err="1" smtClean="0">
                <a:ea typeface="Times New Roman" charset="0"/>
                <a:cs typeface="Times New Roman" charset="0"/>
              </a:rPr>
              <a:t>alojar</a:t>
            </a:r>
            <a:r>
              <a:rPr lang="en-US" sz="2400" dirty="0" smtClean="0">
                <a:ea typeface="Times New Roman" charset="0"/>
                <a:cs typeface="Times New Roman" charset="0"/>
              </a:rPr>
              <a:t>-se, </a:t>
            </a:r>
            <a:r>
              <a:rPr lang="en-US" sz="2400" dirty="0" err="1" smtClean="0">
                <a:ea typeface="Times New Roman" charset="0"/>
                <a:cs typeface="Times New Roman" charset="0"/>
              </a:rPr>
              <a:t>porque</a:t>
            </a:r>
            <a:r>
              <a:rPr lang="en-US" sz="2400" dirty="0" smtClean="0">
                <a:ea typeface="Times New Roman" charset="0"/>
                <a:cs typeface="Times New Roman" charset="0"/>
              </a:rPr>
              <a:t> as </a:t>
            </a:r>
            <a:r>
              <a:rPr lang="en-US" sz="2400" dirty="0" err="1" smtClean="0">
                <a:ea typeface="Times New Roman" charset="0"/>
                <a:cs typeface="Times New Roman" charset="0"/>
              </a:rPr>
              <a:t>moléculas</a:t>
            </a:r>
            <a:r>
              <a:rPr lang="en-US" sz="2400" dirty="0" smtClean="0">
                <a:ea typeface="Times New Roman" charset="0"/>
                <a:cs typeface="Times New Roman" charset="0"/>
              </a:rPr>
              <a:t> de </a:t>
            </a:r>
            <a:r>
              <a:rPr lang="en-US" sz="2400" dirty="0" err="1" smtClean="0">
                <a:ea typeface="Times New Roman" charset="0"/>
                <a:cs typeface="Times New Roman" charset="0"/>
              </a:rPr>
              <a:t>água</a:t>
            </a:r>
            <a:r>
              <a:rPr lang="en-US" sz="2400" dirty="0" smtClean="0">
                <a:ea typeface="Times New Roman" charset="0"/>
                <a:cs typeface="Times New Roman" charset="0"/>
              </a:rPr>
              <a:t> </a:t>
            </a:r>
            <a:r>
              <a:rPr lang="en-US" sz="2400" dirty="0" err="1" smtClean="0">
                <a:ea typeface="Times New Roman" charset="0"/>
                <a:cs typeface="Times New Roman" charset="0"/>
              </a:rPr>
              <a:t>que</a:t>
            </a:r>
            <a:r>
              <a:rPr lang="en-US" sz="2400" dirty="0" smtClean="0">
                <a:ea typeface="Times New Roman" charset="0"/>
                <a:cs typeface="Times New Roman" charset="0"/>
              </a:rPr>
              <a:t> </a:t>
            </a:r>
            <a:r>
              <a:rPr lang="en-US" sz="2400" dirty="0" err="1" smtClean="0">
                <a:ea typeface="Times New Roman" charset="0"/>
                <a:cs typeface="Times New Roman" charset="0"/>
              </a:rPr>
              <a:t>estão</a:t>
            </a:r>
            <a:r>
              <a:rPr lang="en-US" sz="2400" dirty="0" smtClean="0">
                <a:ea typeface="Times New Roman" charset="0"/>
                <a:cs typeface="Times New Roman" charset="0"/>
              </a:rPr>
              <a:t> </a:t>
            </a:r>
            <a:r>
              <a:rPr lang="en-US" sz="2400" dirty="0" err="1" smtClean="0">
                <a:ea typeface="Times New Roman" charset="0"/>
                <a:cs typeface="Times New Roman" charset="0"/>
              </a:rPr>
              <a:t>ocupadas</a:t>
            </a:r>
            <a:r>
              <a:rPr lang="en-US" sz="2400" dirty="0" smtClean="0">
                <a:ea typeface="Times New Roman" charset="0"/>
                <a:cs typeface="Times New Roman" charset="0"/>
              </a:rPr>
              <a:t> com </a:t>
            </a:r>
            <a:r>
              <a:rPr lang="en-US" sz="2400" dirty="0" err="1" smtClean="0">
                <a:ea typeface="Times New Roman" charset="0"/>
                <a:cs typeface="Times New Roman" charset="0"/>
              </a:rPr>
              <a:t>os</a:t>
            </a:r>
            <a:r>
              <a:rPr lang="en-US" sz="2400" dirty="0" smtClean="0">
                <a:ea typeface="Times New Roman" charset="0"/>
                <a:cs typeface="Times New Roman" charset="0"/>
              </a:rPr>
              <a:t> </a:t>
            </a:r>
            <a:r>
              <a:rPr lang="en-US" sz="2400" dirty="0" err="1" smtClean="0">
                <a:ea typeface="Times New Roman" charset="0"/>
                <a:cs typeface="Times New Roman" charset="0"/>
              </a:rPr>
              <a:t>íons</a:t>
            </a:r>
            <a:r>
              <a:rPr lang="en-US" sz="2400" dirty="0" smtClean="0">
                <a:ea typeface="Times New Roman" charset="0"/>
                <a:cs typeface="Times New Roman" charset="0"/>
              </a:rPr>
              <a:t> </a:t>
            </a:r>
            <a:r>
              <a:rPr lang="en-US" sz="2400" dirty="0" err="1" smtClean="0">
                <a:ea typeface="Times New Roman" charset="0"/>
                <a:cs typeface="Times New Roman" charset="0"/>
              </a:rPr>
              <a:t>não</a:t>
            </a:r>
            <a:r>
              <a:rPr lang="en-US" sz="2400" dirty="0" smtClean="0">
                <a:ea typeface="Times New Roman" charset="0"/>
                <a:cs typeface="Times New Roman" charset="0"/>
              </a:rPr>
              <a:t> </a:t>
            </a:r>
            <a:r>
              <a:rPr lang="en-US" sz="2400" dirty="0" err="1" smtClean="0">
                <a:ea typeface="Times New Roman" charset="0"/>
                <a:cs typeface="Times New Roman" charset="0"/>
              </a:rPr>
              <a:t>formar</a:t>
            </a:r>
            <a:r>
              <a:rPr lang="en-US" sz="2400" dirty="0" smtClean="0">
                <a:ea typeface="Times New Roman" charset="0"/>
                <a:cs typeface="Times New Roman" charset="0"/>
              </a:rPr>
              <a:t> as </a:t>
            </a:r>
            <a:r>
              <a:rPr lang="en-US" sz="2400" dirty="0" err="1" smtClean="0">
                <a:ea typeface="Times New Roman" charset="0"/>
                <a:cs typeface="Times New Roman" charset="0"/>
              </a:rPr>
              <a:t>cavidades</a:t>
            </a:r>
            <a:r>
              <a:rPr lang="en-US" sz="2400" dirty="0" smtClean="0">
                <a:ea typeface="Times New Roman" charset="0"/>
                <a:cs typeface="Times New Roman" charset="0"/>
              </a:rPr>
              <a:t>.</a:t>
            </a:r>
          </a:p>
        </p:txBody>
      </p:sp>
      <p:graphicFrame>
        <p:nvGraphicFramePr>
          <p:cNvPr id="11266" name="Object 4"/>
          <p:cNvGraphicFramePr>
            <a:graphicFrameLocks noChangeAspect="1"/>
          </p:cNvGraphicFramePr>
          <p:nvPr/>
        </p:nvGraphicFramePr>
        <p:xfrm>
          <a:off x="838200" y="2286000"/>
          <a:ext cx="4568825" cy="901700"/>
        </p:xfrm>
        <a:graphic>
          <a:graphicData uri="http://schemas.openxmlformats.org/presentationml/2006/ole">
            <p:oleObj spid="_x0000_s37890" name="Equation" r:id="rId3" imgW="1396800" imgH="279360" progId="Equation.3">
              <p:embed/>
            </p:oleObj>
          </a:graphicData>
        </a:graphic>
      </p:graphicFrame>
      <p:graphicFrame>
        <p:nvGraphicFramePr>
          <p:cNvPr id="11267" name="Object 5"/>
          <p:cNvGraphicFramePr>
            <a:graphicFrameLocks noChangeAspect="1"/>
          </p:cNvGraphicFramePr>
          <p:nvPr/>
        </p:nvGraphicFramePr>
        <p:xfrm>
          <a:off x="2130425" y="4449916"/>
          <a:ext cx="3276600" cy="746125"/>
        </p:xfrm>
        <a:graphic>
          <a:graphicData uri="http://schemas.openxmlformats.org/presentationml/2006/ole">
            <p:oleObj spid="_x0000_s37891" name="Equation" r:id="rId4" imgW="1485720" imgH="342720" progId="Equation.3">
              <p:embed/>
            </p:oleObj>
          </a:graphicData>
        </a:graphic>
      </p:graphicFrame>
      <p:sp>
        <p:nvSpPr>
          <p:cNvPr id="11270" name="Text Box 6"/>
          <p:cNvSpPr txBox="1">
            <a:spLocks noChangeArrowheads="1"/>
          </p:cNvSpPr>
          <p:nvPr/>
        </p:nvSpPr>
        <p:spPr bwMode="auto">
          <a:xfrm>
            <a:off x="6019800" y="2362200"/>
            <a:ext cx="2743200" cy="822325"/>
          </a:xfrm>
          <a:prstGeom prst="rect">
            <a:avLst/>
          </a:prstGeom>
          <a:noFill/>
          <a:ln w="9525">
            <a:noFill/>
            <a:miter lim="800000"/>
            <a:headEnd/>
            <a:tailEnd/>
          </a:ln>
        </p:spPr>
        <p:txBody>
          <a:bodyPr>
            <a:prstTxWarp prst="textNoShape">
              <a:avLst/>
            </a:prstTxWarp>
            <a:spAutoFit/>
          </a:bodyPr>
          <a:lstStyle/>
          <a:p>
            <a:pPr>
              <a:spcBef>
                <a:spcPct val="50000"/>
              </a:spcBef>
            </a:pPr>
            <a:r>
              <a:rPr lang="en-US"/>
              <a:t>typical seawater</a:t>
            </a:r>
            <a:br>
              <a:rPr lang="en-US"/>
            </a:br>
            <a:r>
              <a:rPr lang="en-US"/>
              <a:t>[salt] = 0.5M</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304800"/>
            <a:ext cx="7772400" cy="1143000"/>
          </a:xfrm>
        </p:spPr>
        <p:txBody>
          <a:bodyPr>
            <a:normAutofit fontScale="90000"/>
          </a:bodyPr>
          <a:lstStyle/>
          <a:p>
            <a:pPr eaLnBrk="1" hangingPunct="1"/>
            <a:r>
              <a:rPr lang="en-US" sz="4000" u="sng" dirty="0"/>
              <a:t>pH</a:t>
            </a:r>
            <a:r>
              <a:rPr lang="en-US" sz="4000" u="sng" dirty="0" smtClean="0"/>
              <a:t> </a:t>
            </a:r>
            <a:r>
              <a:rPr lang="en-US" sz="4000" u="sng" dirty="0" err="1" smtClean="0"/>
              <a:t>pode</a:t>
            </a:r>
            <a:r>
              <a:rPr lang="en-US" sz="4000" u="sng" dirty="0" smtClean="0"/>
              <a:t> </a:t>
            </a:r>
            <a:r>
              <a:rPr lang="en-US" sz="4000" u="sng" dirty="0" err="1" smtClean="0"/>
              <a:t>aumentar</a:t>
            </a:r>
            <a:r>
              <a:rPr lang="en-US" sz="4000" u="sng" dirty="0" smtClean="0"/>
              <a:t> a </a:t>
            </a:r>
            <a:r>
              <a:rPr lang="en-US" sz="4000" u="sng" dirty="0" err="1" smtClean="0"/>
              <a:t>solubilidade</a:t>
            </a:r>
            <a:r>
              <a:rPr lang="en-US" sz="4000" u="sng" dirty="0" smtClean="0"/>
              <a:t> </a:t>
            </a:r>
            <a:r>
              <a:rPr lang="en-US" sz="4000" i="1" u="sng" dirty="0" err="1" smtClean="0">
                <a:solidFill>
                  <a:schemeClr val="accent2"/>
                </a:solidFill>
              </a:rPr>
              <a:t>aparente</a:t>
            </a:r>
            <a:endParaRPr lang="en-US" sz="4000" u="sng" dirty="0"/>
          </a:p>
        </p:txBody>
      </p:sp>
      <p:sp>
        <p:nvSpPr>
          <p:cNvPr id="33795" name="Rectangle 3"/>
          <p:cNvSpPr>
            <a:spLocks noGrp="1" noChangeArrowheads="1"/>
          </p:cNvSpPr>
          <p:nvPr>
            <p:ph type="body" idx="1"/>
          </p:nvPr>
        </p:nvSpPr>
        <p:spPr>
          <a:xfrm>
            <a:off x="609600" y="1524000"/>
            <a:ext cx="7772400" cy="5018528"/>
          </a:xfrm>
        </p:spPr>
        <p:txBody>
          <a:bodyPr>
            <a:normAutofit fontScale="92500" lnSpcReduction="20000"/>
          </a:bodyPr>
          <a:lstStyle/>
          <a:p>
            <a:pPr algn="just" eaLnBrk="1" hangingPunct="1">
              <a:lnSpc>
                <a:spcPct val="90000"/>
              </a:lnSpc>
              <a:buFontTx/>
              <a:buNone/>
            </a:pPr>
            <a:r>
              <a:rPr lang="en-US" sz="2800" dirty="0" smtClean="0">
                <a:ea typeface="Times New Roman" charset="0"/>
                <a:cs typeface="Times New Roman" charset="0"/>
              </a:rPr>
              <a:t>O </a:t>
            </a:r>
            <a:r>
              <a:rPr lang="en-US" sz="2800" dirty="0" err="1" smtClean="0">
                <a:ea typeface="Times New Roman" charset="0"/>
                <a:cs typeface="Times New Roman" charset="0"/>
              </a:rPr>
              <a:t>efeito</a:t>
            </a:r>
            <a:r>
              <a:rPr lang="en-US" sz="2800" dirty="0" smtClean="0">
                <a:ea typeface="Times New Roman" charset="0"/>
                <a:cs typeface="Times New Roman" charset="0"/>
              </a:rPr>
              <a:t> do pH </a:t>
            </a:r>
            <a:r>
              <a:rPr lang="en-US" sz="2800" dirty="0" err="1" smtClean="0">
                <a:ea typeface="Times New Roman" charset="0"/>
                <a:cs typeface="Times New Roman" charset="0"/>
              </a:rPr>
              <a:t>depende</a:t>
            </a:r>
            <a:r>
              <a:rPr lang="en-US" sz="2800" dirty="0" smtClean="0">
                <a:ea typeface="Times New Roman" charset="0"/>
                <a:cs typeface="Times New Roman" charset="0"/>
              </a:rPr>
              <a:t> </a:t>
            </a:r>
            <a:r>
              <a:rPr lang="en-US" sz="2800" dirty="0" err="1" smtClean="0">
                <a:ea typeface="Times New Roman" charset="0"/>
                <a:cs typeface="Times New Roman" charset="0"/>
              </a:rPr>
              <a:t>da</a:t>
            </a:r>
            <a:r>
              <a:rPr lang="en-US" sz="2800" dirty="0" smtClean="0">
                <a:ea typeface="Times New Roman" charset="0"/>
                <a:cs typeface="Times New Roman" charset="0"/>
              </a:rPr>
              <a:t> </a:t>
            </a:r>
            <a:r>
              <a:rPr lang="en-US" sz="2800" dirty="0" err="1" smtClean="0">
                <a:ea typeface="Times New Roman" charset="0"/>
                <a:cs typeface="Times New Roman" charset="0"/>
              </a:rPr>
              <a:t>estrutura</a:t>
            </a:r>
            <a:r>
              <a:rPr lang="en-US" sz="2800" dirty="0" smtClean="0">
                <a:ea typeface="Times New Roman" charset="0"/>
                <a:cs typeface="Times New Roman" charset="0"/>
              </a:rPr>
              <a:t> do </a:t>
            </a:r>
            <a:r>
              <a:rPr lang="en-US" sz="2800" dirty="0" err="1" smtClean="0">
                <a:ea typeface="Times New Roman" charset="0"/>
                <a:cs typeface="Times New Roman" charset="0"/>
              </a:rPr>
              <a:t>soluto</a:t>
            </a:r>
            <a:r>
              <a:rPr lang="en-US" sz="2800" dirty="0" smtClean="0">
                <a:ea typeface="Times New Roman" charset="0"/>
                <a:cs typeface="Times New Roman" charset="0"/>
              </a:rPr>
              <a:t>.  </a:t>
            </a:r>
          </a:p>
          <a:p>
            <a:pPr algn="just" eaLnBrk="1" hangingPunct="1">
              <a:lnSpc>
                <a:spcPct val="90000"/>
              </a:lnSpc>
              <a:buFontTx/>
              <a:buNone/>
            </a:pPr>
            <a:r>
              <a:rPr lang="en-US" sz="2800" b="1" dirty="0" smtClean="0">
                <a:solidFill>
                  <a:schemeClr val="accent2"/>
                </a:solidFill>
                <a:ea typeface="Times New Roman" charset="0"/>
                <a:cs typeface="Times New Roman" charset="0"/>
              </a:rPr>
              <a:t>Se </a:t>
            </a:r>
            <a:r>
              <a:rPr lang="en-US" sz="2800" dirty="0" err="1" smtClean="0">
                <a:ea typeface="Times New Roman" charset="0"/>
                <a:cs typeface="Times New Roman" charset="0"/>
              </a:rPr>
              <a:t>o</a:t>
            </a:r>
            <a:r>
              <a:rPr lang="en-US" sz="2800" dirty="0" smtClean="0">
                <a:ea typeface="Times New Roman" charset="0"/>
                <a:cs typeface="Times New Roman" charset="0"/>
              </a:rPr>
              <a:t> </a:t>
            </a:r>
            <a:r>
              <a:rPr lang="en-US" sz="2800" dirty="0" err="1" smtClean="0">
                <a:ea typeface="Times New Roman" charset="0"/>
                <a:cs typeface="Times New Roman" charset="0"/>
              </a:rPr>
              <a:t>soluto</a:t>
            </a:r>
            <a:r>
              <a:rPr lang="en-US" sz="2800" dirty="0" smtClean="0">
                <a:ea typeface="Times New Roman" charset="0"/>
                <a:cs typeface="Times New Roman" charset="0"/>
              </a:rPr>
              <a:t> </a:t>
            </a:r>
            <a:r>
              <a:rPr lang="en-US" sz="2800" dirty="0" err="1" smtClean="0">
                <a:ea typeface="Times New Roman" charset="0"/>
                <a:cs typeface="Times New Roman" charset="0"/>
              </a:rPr>
              <a:t>participa</a:t>
            </a:r>
            <a:r>
              <a:rPr lang="en-US" sz="2800" dirty="0" smtClean="0">
                <a:ea typeface="Times New Roman" charset="0"/>
                <a:cs typeface="Times New Roman" charset="0"/>
              </a:rPr>
              <a:t> de </a:t>
            </a:r>
            <a:r>
              <a:rPr lang="en-US" sz="2800" dirty="0" err="1" smtClean="0">
                <a:ea typeface="Times New Roman" charset="0"/>
                <a:cs typeface="Times New Roman" charset="0"/>
              </a:rPr>
              <a:t>reações</a:t>
            </a:r>
            <a:r>
              <a:rPr lang="en-US" sz="2800" dirty="0" smtClean="0">
                <a:ea typeface="Times New Roman" charset="0"/>
                <a:cs typeface="Times New Roman" charset="0"/>
              </a:rPr>
              <a:t> </a:t>
            </a:r>
            <a:r>
              <a:rPr lang="en-US" sz="2800" dirty="0" err="1" smtClean="0">
                <a:ea typeface="Times New Roman" charset="0"/>
                <a:cs typeface="Times New Roman" charset="0"/>
              </a:rPr>
              <a:t>ácido</a:t>
            </a:r>
            <a:r>
              <a:rPr lang="en-US" sz="2800" dirty="0" smtClean="0">
                <a:ea typeface="Times New Roman" charset="0"/>
                <a:cs typeface="Times New Roman" charset="0"/>
              </a:rPr>
              <a:t>-base, </a:t>
            </a:r>
            <a:r>
              <a:rPr lang="en-US" sz="2800" dirty="0" err="1" smtClean="0">
                <a:ea typeface="Times New Roman" charset="0"/>
                <a:cs typeface="Times New Roman" charset="0"/>
              </a:rPr>
              <a:t>o</a:t>
            </a:r>
            <a:r>
              <a:rPr lang="en-US" sz="2800" dirty="0" smtClean="0">
                <a:ea typeface="Times New Roman" charset="0"/>
                <a:cs typeface="Times New Roman" charset="0"/>
              </a:rPr>
              <a:t> pH </a:t>
            </a:r>
            <a:r>
              <a:rPr lang="en-US" sz="2800" dirty="0" err="1" smtClean="0">
                <a:ea typeface="Times New Roman" charset="0"/>
                <a:cs typeface="Times New Roman" charset="0"/>
              </a:rPr>
              <a:t>é</a:t>
            </a:r>
            <a:r>
              <a:rPr lang="en-US" sz="2800" dirty="0" smtClean="0">
                <a:ea typeface="Times New Roman" charset="0"/>
                <a:cs typeface="Times New Roman" charset="0"/>
              </a:rPr>
              <a:t> vital </a:t>
            </a:r>
            <a:r>
              <a:rPr lang="en-US" sz="2800" dirty="0" err="1" smtClean="0">
                <a:ea typeface="Times New Roman" charset="0"/>
                <a:cs typeface="Times New Roman" charset="0"/>
              </a:rPr>
              <a:t>para</a:t>
            </a:r>
            <a:r>
              <a:rPr lang="en-US" sz="2800" dirty="0" smtClean="0">
                <a:ea typeface="Times New Roman" charset="0"/>
                <a:cs typeface="Times New Roman" charset="0"/>
              </a:rPr>
              <a:t> </a:t>
            </a:r>
            <a:r>
              <a:rPr lang="en-US" sz="2800" dirty="0" err="1" smtClean="0">
                <a:ea typeface="Times New Roman" charset="0"/>
                <a:cs typeface="Times New Roman" charset="0"/>
              </a:rPr>
              <a:t>determinar</a:t>
            </a:r>
            <a:r>
              <a:rPr lang="en-US" sz="2800" dirty="0" smtClean="0">
                <a:ea typeface="Times New Roman" charset="0"/>
                <a:cs typeface="Times New Roman" charset="0"/>
              </a:rPr>
              <a:t> a </a:t>
            </a:r>
            <a:r>
              <a:rPr lang="en-US" sz="2800" dirty="0" err="1" smtClean="0">
                <a:ea typeface="Times New Roman" charset="0"/>
                <a:cs typeface="Times New Roman" charset="0"/>
              </a:rPr>
              <a:t>solubilidade</a:t>
            </a:r>
            <a:r>
              <a:rPr lang="en-US" sz="2800" dirty="0" smtClean="0">
                <a:ea typeface="Times New Roman" charset="0"/>
                <a:cs typeface="Times New Roman" charset="0"/>
              </a:rPr>
              <a:t> </a:t>
            </a:r>
            <a:r>
              <a:rPr lang="en-US" sz="2800" dirty="0" err="1" smtClean="0">
                <a:ea typeface="Times New Roman" charset="0"/>
                <a:cs typeface="Times New Roman" charset="0"/>
              </a:rPr>
              <a:t>em</a:t>
            </a:r>
            <a:r>
              <a:rPr lang="en-US" sz="2800" dirty="0" smtClean="0">
                <a:ea typeface="Times New Roman" charset="0"/>
                <a:cs typeface="Times New Roman" charset="0"/>
              </a:rPr>
              <a:t> </a:t>
            </a:r>
            <a:r>
              <a:rPr lang="en-US" sz="2800" dirty="0" err="1" smtClean="0">
                <a:ea typeface="Times New Roman" charset="0"/>
                <a:cs typeface="Times New Roman" charset="0"/>
              </a:rPr>
              <a:t>água</a:t>
            </a:r>
            <a:r>
              <a:rPr lang="en-US" sz="2800" dirty="0" smtClean="0">
                <a:ea typeface="Times New Roman" charset="0"/>
                <a:cs typeface="Times New Roman" charset="0"/>
              </a:rPr>
              <a:t>. </a:t>
            </a:r>
          </a:p>
          <a:p>
            <a:pPr algn="just" eaLnBrk="1" hangingPunct="1">
              <a:lnSpc>
                <a:spcPct val="90000"/>
              </a:lnSpc>
              <a:buFontTx/>
              <a:buNone/>
            </a:pPr>
            <a:r>
              <a:rPr lang="en-US" sz="2800" dirty="0" smtClean="0">
                <a:ea typeface="Times New Roman" charset="0"/>
                <a:cs typeface="Times New Roman" charset="0"/>
              </a:rPr>
              <a:t>A forma </a:t>
            </a:r>
            <a:r>
              <a:rPr lang="en-US" sz="2800" dirty="0" err="1" smtClean="0">
                <a:ea typeface="Times New Roman" charset="0"/>
                <a:cs typeface="Times New Roman" charset="0"/>
              </a:rPr>
              <a:t>ionizada</a:t>
            </a:r>
            <a:r>
              <a:rPr lang="en-US" sz="2800" dirty="0" smtClean="0">
                <a:ea typeface="Times New Roman" charset="0"/>
                <a:cs typeface="Times New Roman" charset="0"/>
              </a:rPr>
              <a:t> tem </a:t>
            </a:r>
            <a:r>
              <a:rPr lang="en-US" sz="2800" dirty="0" err="1" smtClean="0">
                <a:ea typeface="Times New Roman" charset="0"/>
                <a:cs typeface="Times New Roman" charset="0"/>
              </a:rPr>
              <a:t>solubilidade</a:t>
            </a:r>
            <a:r>
              <a:rPr lang="en-US" sz="2800" dirty="0" smtClean="0">
                <a:ea typeface="Times New Roman" charset="0"/>
                <a:cs typeface="Times New Roman" charset="0"/>
              </a:rPr>
              <a:t> </a:t>
            </a:r>
            <a:r>
              <a:rPr lang="en-US" sz="2800" dirty="0" err="1" smtClean="0">
                <a:ea typeface="Times New Roman" charset="0"/>
                <a:cs typeface="Times New Roman" charset="0"/>
              </a:rPr>
              <a:t>muito</a:t>
            </a:r>
            <a:r>
              <a:rPr lang="en-US" sz="2800" dirty="0" smtClean="0">
                <a:ea typeface="Times New Roman" charset="0"/>
                <a:cs typeface="Times New Roman" charset="0"/>
              </a:rPr>
              <a:t> </a:t>
            </a:r>
            <a:r>
              <a:rPr lang="en-US" sz="2800" dirty="0" err="1" smtClean="0">
                <a:ea typeface="Times New Roman" charset="0"/>
                <a:cs typeface="Times New Roman" charset="0"/>
              </a:rPr>
              <a:t>maior</a:t>
            </a:r>
            <a:r>
              <a:rPr lang="en-US" sz="2800" dirty="0" smtClean="0">
                <a:ea typeface="Times New Roman" charset="0"/>
                <a:cs typeface="Times New Roman" charset="0"/>
              </a:rPr>
              <a:t> do </a:t>
            </a:r>
            <a:r>
              <a:rPr lang="en-US" sz="2800" dirty="0" err="1" smtClean="0">
                <a:ea typeface="Times New Roman" charset="0"/>
                <a:cs typeface="Times New Roman" charset="0"/>
              </a:rPr>
              <a:t>que</a:t>
            </a:r>
            <a:r>
              <a:rPr lang="en-US" sz="2800" dirty="0" smtClean="0">
                <a:ea typeface="Times New Roman" charset="0"/>
                <a:cs typeface="Times New Roman" charset="0"/>
              </a:rPr>
              <a:t> a </a:t>
            </a:r>
            <a:r>
              <a:rPr lang="en-US" sz="2800" dirty="0" err="1" smtClean="0">
                <a:ea typeface="Times New Roman" charset="0"/>
                <a:cs typeface="Times New Roman" charset="0"/>
              </a:rPr>
              <a:t>não-ionizada</a:t>
            </a:r>
            <a:r>
              <a:rPr lang="en-US" sz="2800" dirty="0" smtClean="0">
                <a:ea typeface="Times New Roman" charset="0"/>
                <a:cs typeface="Times New Roman" charset="0"/>
              </a:rPr>
              <a:t>. </a:t>
            </a:r>
          </a:p>
          <a:p>
            <a:pPr algn="just" eaLnBrk="1" hangingPunct="1">
              <a:lnSpc>
                <a:spcPct val="90000"/>
              </a:lnSpc>
              <a:buFontTx/>
              <a:buNone/>
            </a:pPr>
            <a:r>
              <a:rPr lang="en-US" sz="2800" dirty="0" smtClean="0">
                <a:ea typeface="Times New Roman" charset="0"/>
                <a:cs typeface="Times New Roman" charset="0"/>
              </a:rPr>
              <a:t>	</a:t>
            </a:r>
            <a:r>
              <a:rPr lang="en-US" sz="2800" dirty="0" err="1" smtClean="0">
                <a:ea typeface="Times New Roman" charset="0"/>
                <a:cs typeface="Times New Roman" charset="0"/>
              </a:rPr>
              <a:t>Exemplo</a:t>
            </a:r>
            <a:r>
              <a:rPr lang="en-US" sz="2800" dirty="0" smtClean="0">
                <a:ea typeface="Times New Roman" charset="0"/>
                <a:cs typeface="Times New Roman" charset="0"/>
              </a:rPr>
              <a:t>: </a:t>
            </a:r>
            <a:r>
              <a:rPr lang="en-US" sz="2800" dirty="0" err="1" smtClean="0">
                <a:ea typeface="Times New Roman" charset="0"/>
                <a:cs typeface="Times New Roman" charset="0"/>
              </a:rPr>
              <a:t>estearato</a:t>
            </a:r>
            <a:r>
              <a:rPr lang="en-US" sz="2800" dirty="0" smtClean="0">
                <a:ea typeface="Times New Roman" charset="0"/>
                <a:cs typeface="Times New Roman" charset="0"/>
              </a:rPr>
              <a:t> de </a:t>
            </a:r>
            <a:r>
              <a:rPr lang="en-US" sz="2800" dirty="0" err="1" smtClean="0">
                <a:ea typeface="Times New Roman" charset="0"/>
                <a:cs typeface="Times New Roman" charset="0"/>
              </a:rPr>
              <a:t>sódio</a:t>
            </a:r>
            <a:r>
              <a:rPr lang="en-US" sz="2800" dirty="0" smtClean="0">
                <a:ea typeface="Times New Roman" charset="0"/>
                <a:cs typeface="Times New Roman" charset="0"/>
              </a:rPr>
              <a:t> </a:t>
            </a:r>
            <a:r>
              <a:rPr lang="en-US" sz="2800" dirty="0" err="1" smtClean="0">
                <a:ea typeface="Times New Roman" charset="0"/>
                <a:cs typeface="Times New Roman" charset="0"/>
              </a:rPr>
              <a:t>é</a:t>
            </a:r>
            <a:r>
              <a:rPr lang="en-US" sz="2800" dirty="0" smtClean="0">
                <a:ea typeface="Times New Roman" charset="0"/>
                <a:cs typeface="Times New Roman" charset="0"/>
              </a:rPr>
              <a:t> </a:t>
            </a:r>
            <a:r>
              <a:rPr lang="en-US" sz="2800" dirty="0" err="1" smtClean="0">
                <a:ea typeface="Times New Roman" charset="0"/>
                <a:cs typeface="Times New Roman" charset="0"/>
              </a:rPr>
              <a:t>muito</a:t>
            </a:r>
            <a:r>
              <a:rPr lang="en-US" sz="2800" dirty="0" smtClean="0">
                <a:ea typeface="Times New Roman" charset="0"/>
                <a:cs typeface="Times New Roman" charset="0"/>
              </a:rPr>
              <a:t> </a:t>
            </a:r>
            <a:r>
              <a:rPr lang="en-US" sz="2800" dirty="0" err="1" smtClean="0">
                <a:ea typeface="Times New Roman" charset="0"/>
                <a:cs typeface="Times New Roman" charset="0"/>
              </a:rPr>
              <a:t>mais</a:t>
            </a:r>
            <a:r>
              <a:rPr lang="en-US" sz="2800" dirty="0" smtClean="0">
                <a:ea typeface="Times New Roman" charset="0"/>
                <a:cs typeface="Times New Roman" charset="0"/>
              </a:rPr>
              <a:t> </a:t>
            </a:r>
            <a:r>
              <a:rPr lang="en-US" sz="2800" dirty="0" err="1" smtClean="0">
                <a:ea typeface="Times New Roman" charset="0"/>
                <a:cs typeface="Times New Roman" charset="0"/>
              </a:rPr>
              <a:t>solúvel</a:t>
            </a:r>
            <a:r>
              <a:rPr lang="en-US" sz="2800" dirty="0" smtClean="0">
                <a:ea typeface="Times New Roman" charset="0"/>
                <a:cs typeface="Times New Roman" charset="0"/>
              </a:rPr>
              <a:t> </a:t>
            </a:r>
            <a:r>
              <a:rPr lang="en-US" sz="2800" dirty="0" err="1" smtClean="0">
                <a:ea typeface="Times New Roman" charset="0"/>
                <a:cs typeface="Times New Roman" charset="0"/>
              </a:rPr>
              <a:t>que</a:t>
            </a:r>
            <a:r>
              <a:rPr lang="en-US" sz="2800" dirty="0" smtClean="0">
                <a:ea typeface="Times New Roman" charset="0"/>
                <a:cs typeface="Times New Roman" charset="0"/>
              </a:rPr>
              <a:t> </a:t>
            </a:r>
            <a:r>
              <a:rPr lang="en-US" sz="2800" dirty="0" err="1" smtClean="0">
                <a:ea typeface="Times New Roman" charset="0"/>
                <a:cs typeface="Times New Roman" charset="0"/>
              </a:rPr>
              <a:t>o</a:t>
            </a:r>
            <a:r>
              <a:rPr lang="en-US" sz="2800" dirty="0" smtClean="0">
                <a:ea typeface="Times New Roman" charset="0"/>
                <a:cs typeface="Times New Roman" charset="0"/>
              </a:rPr>
              <a:t> </a:t>
            </a:r>
            <a:r>
              <a:rPr lang="en-US" sz="2800" dirty="0" err="1" smtClean="0">
                <a:ea typeface="Times New Roman" charset="0"/>
                <a:cs typeface="Times New Roman" charset="0"/>
              </a:rPr>
              <a:t>ácido</a:t>
            </a:r>
            <a:r>
              <a:rPr lang="en-US" sz="2800" dirty="0" smtClean="0">
                <a:ea typeface="Times New Roman" charset="0"/>
                <a:cs typeface="Times New Roman" charset="0"/>
              </a:rPr>
              <a:t> </a:t>
            </a:r>
            <a:r>
              <a:rPr lang="en-US" sz="2800" dirty="0" err="1" smtClean="0">
                <a:ea typeface="Times New Roman" charset="0"/>
                <a:cs typeface="Times New Roman" charset="0"/>
              </a:rPr>
              <a:t>esteárico</a:t>
            </a:r>
            <a:r>
              <a:rPr lang="en-US" sz="2800" dirty="0" smtClean="0">
                <a:ea typeface="Times New Roman" charset="0"/>
                <a:cs typeface="Times New Roman" charset="0"/>
              </a:rPr>
              <a:t>.</a:t>
            </a:r>
          </a:p>
          <a:p>
            <a:pPr algn="just" eaLnBrk="1" hangingPunct="1">
              <a:lnSpc>
                <a:spcPct val="90000"/>
              </a:lnSpc>
              <a:buFontTx/>
              <a:buNone/>
            </a:pPr>
            <a:r>
              <a:rPr lang="en-US" sz="2800" dirty="0" smtClean="0">
                <a:ea typeface="Times New Roman" charset="0"/>
                <a:cs typeface="Times New Roman" charset="0"/>
              </a:rPr>
              <a:t>A </a:t>
            </a:r>
            <a:r>
              <a:rPr lang="en-US" sz="2800" dirty="0" err="1" smtClean="0">
                <a:ea typeface="Times New Roman" charset="0"/>
                <a:cs typeface="Times New Roman" charset="0"/>
              </a:rPr>
              <a:t>solubilidade</a:t>
            </a:r>
            <a:r>
              <a:rPr lang="en-US" sz="2800" dirty="0" smtClean="0">
                <a:ea typeface="Times New Roman" charset="0"/>
                <a:cs typeface="Times New Roman" charset="0"/>
              </a:rPr>
              <a:t> </a:t>
            </a:r>
            <a:r>
              <a:rPr lang="en-US" sz="2800" dirty="0" err="1" smtClean="0">
                <a:ea typeface="Times New Roman" charset="0"/>
                <a:cs typeface="Times New Roman" charset="0"/>
              </a:rPr>
              <a:t>aparente</a:t>
            </a:r>
            <a:r>
              <a:rPr lang="en-US" sz="2800" dirty="0" smtClean="0">
                <a:ea typeface="Times New Roman" charset="0"/>
                <a:cs typeface="Times New Roman" charset="0"/>
              </a:rPr>
              <a:t> </a:t>
            </a:r>
            <a:r>
              <a:rPr lang="en-US" sz="2800" dirty="0" err="1" smtClean="0">
                <a:ea typeface="Times New Roman" charset="0"/>
                <a:cs typeface="Times New Roman" charset="0"/>
              </a:rPr>
              <a:t>é</a:t>
            </a:r>
            <a:r>
              <a:rPr lang="en-US" sz="2800" dirty="0" smtClean="0">
                <a:ea typeface="Times New Roman" charset="0"/>
                <a:cs typeface="Times New Roman" charset="0"/>
              </a:rPr>
              <a:t> </a:t>
            </a:r>
            <a:r>
              <a:rPr lang="en-US" sz="2800" dirty="0" err="1" smtClean="0">
                <a:ea typeface="Times New Roman" charset="0"/>
                <a:cs typeface="Times New Roman" charset="0"/>
              </a:rPr>
              <a:t>maior</a:t>
            </a:r>
            <a:r>
              <a:rPr lang="en-US" sz="2800" dirty="0" smtClean="0">
                <a:ea typeface="Times New Roman" charset="0"/>
                <a:cs typeface="Times New Roman" charset="0"/>
              </a:rPr>
              <a:t> </a:t>
            </a:r>
            <a:r>
              <a:rPr lang="en-US" sz="2800" dirty="0" err="1" smtClean="0">
                <a:ea typeface="Times New Roman" charset="0"/>
                <a:cs typeface="Times New Roman" charset="0"/>
              </a:rPr>
              <a:t>porque</a:t>
            </a:r>
            <a:r>
              <a:rPr lang="en-US" sz="2800" dirty="0" smtClean="0">
                <a:ea typeface="Times New Roman" charset="0"/>
                <a:cs typeface="Times New Roman" charset="0"/>
              </a:rPr>
              <a:t> </a:t>
            </a:r>
            <a:r>
              <a:rPr lang="en-US" sz="2800" dirty="0" err="1" smtClean="0">
                <a:ea typeface="Times New Roman" charset="0"/>
                <a:cs typeface="Times New Roman" charset="0"/>
              </a:rPr>
              <a:t>ela</a:t>
            </a:r>
            <a:r>
              <a:rPr lang="en-US" sz="2800" dirty="0" smtClean="0">
                <a:ea typeface="Times New Roman" charset="0"/>
                <a:cs typeface="Times New Roman" charset="0"/>
              </a:rPr>
              <a:t> </a:t>
            </a:r>
            <a:r>
              <a:rPr lang="en-US" sz="2800" dirty="0" err="1" smtClean="0">
                <a:ea typeface="Times New Roman" charset="0"/>
                <a:cs typeface="Times New Roman" charset="0"/>
              </a:rPr>
              <a:t>compreende</a:t>
            </a:r>
            <a:r>
              <a:rPr lang="en-US" sz="2800" dirty="0" smtClean="0">
                <a:ea typeface="Times New Roman" charset="0"/>
                <a:cs typeface="Times New Roman" charset="0"/>
              </a:rPr>
              <a:t> as </a:t>
            </a:r>
            <a:r>
              <a:rPr lang="en-US" sz="2800" dirty="0" err="1" smtClean="0">
                <a:ea typeface="Times New Roman" charset="0"/>
                <a:cs typeface="Times New Roman" charset="0"/>
              </a:rPr>
              <a:t>formas</a:t>
            </a:r>
            <a:r>
              <a:rPr lang="en-US" sz="2800" dirty="0" smtClean="0">
                <a:ea typeface="Times New Roman" charset="0"/>
                <a:cs typeface="Times New Roman" charset="0"/>
              </a:rPr>
              <a:t> </a:t>
            </a:r>
            <a:r>
              <a:rPr lang="en-US" sz="2800" dirty="0" err="1" smtClean="0">
                <a:ea typeface="Times New Roman" charset="0"/>
                <a:cs typeface="Times New Roman" charset="0"/>
              </a:rPr>
              <a:t>ionizada</a:t>
            </a:r>
            <a:r>
              <a:rPr lang="en-US" sz="2800" dirty="0" smtClean="0">
                <a:ea typeface="Times New Roman" charset="0"/>
                <a:cs typeface="Times New Roman" charset="0"/>
              </a:rPr>
              <a:t> </a:t>
            </a:r>
            <a:r>
              <a:rPr lang="en-US" sz="2800" dirty="0" err="1" smtClean="0">
                <a:ea typeface="Times New Roman" charset="0"/>
                <a:cs typeface="Times New Roman" charset="0"/>
              </a:rPr>
              <a:t>e</a:t>
            </a:r>
            <a:r>
              <a:rPr lang="en-US" sz="2800" dirty="0" smtClean="0">
                <a:ea typeface="Times New Roman" charset="0"/>
                <a:cs typeface="Times New Roman" charset="0"/>
              </a:rPr>
              <a:t> </a:t>
            </a:r>
            <a:r>
              <a:rPr lang="en-US" sz="2800" dirty="0" err="1" smtClean="0">
                <a:ea typeface="Times New Roman" charset="0"/>
                <a:cs typeface="Times New Roman" charset="0"/>
              </a:rPr>
              <a:t>não-ionizada</a:t>
            </a:r>
            <a:r>
              <a:rPr lang="en-US" sz="2800" dirty="0" smtClean="0">
                <a:ea typeface="Times New Roman" charset="0"/>
                <a:cs typeface="Times New Roman" charset="0"/>
              </a:rPr>
              <a:t>.</a:t>
            </a:r>
          </a:p>
          <a:p>
            <a:pPr algn="just" eaLnBrk="1" hangingPunct="1">
              <a:lnSpc>
                <a:spcPct val="90000"/>
              </a:lnSpc>
              <a:buFontTx/>
              <a:buNone/>
            </a:pPr>
            <a:r>
              <a:rPr lang="en-US" sz="2800" dirty="0" smtClean="0">
                <a:latin typeface="CG Times" charset="0"/>
                <a:ea typeface="Times New Roman" charset="0"/>
                <a:cs typeface="Times New Roman" charset="0"/>
              </a:rPr>
              <a:t>	A </a:t>
            </a:r>
            <a:r>
              <a:rPr lang="en-US" sz="2800" dirty="0" err="1" smtClean="0">
                <a:latin typeface="CG Times" charset="0"/>
                <a:ea typeface="Times New Roman" charset="0"/>
                <a:cs typeface="Times New Roman" charset="0"/>
              </a:rPr>
              <a:t>solubilidade</a:t>
            </a:r>
            <a:r>
              <a:rPr lang="en-US" sz="2800" dirty="0" smtClean="0">
                <a:latin typeface="CG Times" charset="0"/>
                <a:ea typeface="Times New Roman" charset="0"/>
                <a:cs typeface="Times New Roman" charset="0"/>
              </a:rPr>
              <a:t> </a:t>
            </a:r>
            <a:r>
              <a:rPr lang="en-US" sz="2800" dirty="0" err="1" smtClean="0">
                <a:latin typeface="CG Times" charset="0"/>
                <a:ea typeface="Times New Roman" charset="0"/>
                <a:cs typeface="Times New Roman" charset="0"/>
              </a:rPr>
              <a:t>intrínseca</a:t>
            </a:r>
            <a:r>
              <a:rPr lang="en-US" sz="2800" dirty="0" smtClean="0">
                <a:latin typeface="CG Times" charset="0"/>
                <a:ea typeface="Times New Roman" charset="0"/>
                <a:cs typeface="Times New Roman" charset="0"/>
              </a:rPr>
              <a:t> </a:t>
            </a:r>
            <a:r>
              <a:rPr lang="en-US" sz="2800" dirty="0" err="1" smtClean="0">
                <a:latin typeface="CG Times" charset="0"/>
                <a:ea typeface="Times New Roman" charset="0"/>
                <a:cs typeface="Times New Roman" charset="0"/>
              </a:rPr>
              <a:t>da</a:t>
            </a:r>
            <a:r>
              <a:rPr lang="en-US" sz="2800" dirty="0" smtClean="0">
                <a:latin typeface="CG Times" charset="0"/>
                <a:ea typeface="Times New Roman" charset="0"/>
                <a:cs typeface="Times New Roman" charset="0"/>
              </a:rPr>
              <a:t> forma </a:t>
            </a:r>
            <a:r>
              <a:rPr lang="en-US" sz="2800" dirty="0" err="1" smtClean="0">
                <a:latin typeface="CG Times" charset="0"/>
                <a:ea typeface="Times New Roman" charset="0"/>
                <a:cs typeface="Times New Roman" charset="0"/>
              </a:rPr>
              <a:t>neutra</a:t>
            </a:r>
            <a:r>
              <a:rPr lang="en-US" sz="2800" dirty="0" smtClean="0">
                <a:latin typeface="CG Times" charset="0"/>
                <a:ea typeface="Times New Roman" charset="0"/>
                <a:cs typeface="Times New Roman" charset="0"/>
              </a:rPr>
              <a:t> </a:t>
            </a:r>
            <a:r>
              <a:rPr lang="en-US" sz="2800" dirty="0" err="1" smtClean="0">
                <a:latin typeface="CG Times" charset="0"/>
                <a:ea typeface="Times New Roman" charset="0"/>
                <a:cs typeface="Times New Roman" charset="0"/>
              </a:rPr>
              <a:t>não</a:t>
            </a:r>
            <a:r>
              <a:rPr lang="en-US" sz="2800" dirty="0" smtClean="0">
                <a:latin typeface="CG Times" charset="0"/>
                <a:ea typeface="Times New Roman" charset="0"/>
                <a:cs typeface="Times New Roman" charset="0"/>
              </a:rPr>
              <a:t> </a:t>
            </a:r>
            <a:r>
              <a:rPr lang="en-US" sz="2800" dirty="0" err="1" smtClean="0">
                <a:latin typeface="CG Times" charset="0"/>
                <a:ea typeface="Times New Roman" charset="0"/>
                <a:cs typeface="Times New Roman" charset="0"/>
              </a:rPr>
              <a:t>é</a:t>
            </a:r>
            <a:r>
              <a:rPr lang="en-US" sz="2800" dirty="0" smtClean="0">
                <a:latin typeface="CG Times" charset="0"/>
                <a:ea typeface="Times New Roman" charset="0"/>
                <a:cs typeface="Times New Roman" charset="0"/>
              </a:rPr>
              <a:t> </a:t>
            </a:r>
            <a:r>
              <a:rPr lang="en-US" sz="2800" dirty="0" err="1" smtClean="0">
                <a:latin typeface="CG Times" charset="0"/>
                <a:ea typeface="Times New Roman" charset="0"/>
                <a:cs typeface="Times New Roman" charset="0"/>
              </a:rPr>
              <a:t>afetada</a:t>
            </a:r>
            <a:r>
              <a:rPr lang="en-US" sz="2800" dirty="0" smtClean="0">
                <a:latin typeface="CG Times" charset="0"/>
                <a:ea typeface="Times New Roman" charset="0"/>
                <a:cs typeface="Times New Roman" charset="0"/>
              </a:rPr>
              <a:t>.</a:t>
            </a:r>
          </a:p>
          <a:p>
            <a:pPr algn="just" eaLnBrk="1" hangingPunct="1">
              <a:lnSpc>
                <a:spcPct val="90000"/>
              </a:lnSpc>
              <a:buFontTx/>
              <a:buNone/>
            </a:pPr>
            <a:endParaRPr lang="en-US" sz="2800" i="1" dirty="0" smtClean="0">
              <a:latin typeface="CG Times" charset="0"/>
              <a:ea typeface="Times New Roman" charset="0"/>
              <a:cs typeface="Times New Roman" charset="0"/>
            </a:endParaRPr>
          </a:p>
          <a:p>
            <a:pPr algn="just" eaLnBrk="1" hangingPunct="1">
              <a:lnSpc>
                <a:spcPct val="90000"/>
              </a:lnSpc>
              <a:buFontTx/>
              <a:buNone/>
            </a:pPr>
            <a:r>
              <a:rPr lang="en-US" sz="2800" i="1" dirty="0" smtClean="0">
                <a:latin typeface="CG Times" charset="0"/>
                <a:ea typeface="Times New Roman" charset="0"/>
                <a:cs typeface="Times New Roman" charset="0"/>
              </a:rPr>
              <a:t>(de um </a:t>
            </a:r>
            <a:r>
              <a:rPr lang="en-US" sz="2800" i="1" dirty="0" err="1" smtClean="0">
                <a:latin typeface="CG Times" charset="0"/>
                <a:ea typeface="Times New Roman" charset="0"/>
                <a:cs typeface="Times New Roman" charset="0"/>
              </a:rPr>
              <a:t>arquivo</a:t>
            </a:r>
            <a:r>
              <a:rPr lang="en-US" sz="2800" i="1" dirty="0" smtClean="0">
                <a:latin typeface="CG Times" charset="0"/>
                <a:ea typeface="Times New Roman" charset="0"/>
                <a:cs typeface="Times New Roman" charset="0"/>
              </a:rPr>
              <a:t> </a:t>
            </a:r>
            <a:r>
              <a:rPr lang="en-US" sz="2800" i="1" dirty="0" err="1" smtClean="0">
                <a:latin typeface="CG Times" charset="0"/>
                <a:ea typeface="Times New Roman" charset="0"/>
                <a:cs typeface="Times New Roman" charset="0"/>
              </a:rPr>
              <a:t>da</a:t>
            </a:r>
            <a:r>
              <a:rPr lang="en-US" sz="2800" i="1" dirty="0" smtClean="0">
                <a:latin typeface="CG Times" charset="0"/>
                <a:ea typeface="Times New Roman" charset="0"/>
                <a:cs typeface="Times New Roman" charset="0"/>
              </a:rPr>
              <a:t> Univ. Rutgers)</a:t>
            </a:r>
          </a:p>
          <a:p>
            <a:pPr algn="just" eaLnBrk="1" hangingPunct="1">
              <a:lnSpc>
                <a:spcPct val="90000"/>
              </a:lnSpc>
              <a:buFontTx/>
              <a:buNone/>
            </a:pPr>
            <a:r>
              <a:rPr lang="en-US" sz="2800" dirty="0">
                <a:ea typeface="Times New Roman" charset="0"/>
                <a:cs typeface="Times New Roman" charset="0"/>
              </a:rPr>
              <a:t> </a:t>
            </a:r>
            <a:endParaRPr lang="en-US" sz="2800" dirty="0">
              <a:latin typeface="CG Times" charset="0"/>
              <a:ea typeface="Times New Roman" charset="0"/>
              <a:cs typeface="Times New Roman"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304800"/>
            <a:ext cx="7772400" cy="1143000"/>
          </a:xfrm>
        </p:spPr>
        <p:txBody>
          <a:bodyPr>
            <a:normAutofit fontScale="90000"/>
          </a:bodyPr>
          <a:lstStyle/>
          <a:p>
            <a:pPr eaLnBrk="1" hangingPunct="1"/>
            <a:r>
              <a:rPr lang="en-US" sz="3600" u="sng" dirty="0" err="1" smtClean="0">
                <a:ea typeface="Times New Roman" charset="0"/>
                <a:cs typeface="Times New Roman" charset="0"/>
              </a:rPr>
              <a:t>Matéria</a:t>
            </a:r>
            <a:r>
              <a:rPr lang="en-US" sz="3600" u="sng" dirty="0" smtClean="0">
                <a:ea typeface="Times New Roman" charset="0"/>
                <a:cs typeface="Times New Roman" charset="0"/>
              </a:rPr>
              <a:t> </a:t>
            </a:r>
            <a:r>
              <a:rPr lang="en-US" sz="3600" u="sng" dirty="0" err="1" smtClean="0">
                <a:ea typeface="Times New Roman" charset="0"/>
                <a:cs typeface="Times New Roman" charset="0"/>
              </a:rPr>
              <a:t>orgânica</a:t>
            </a:r>
            <a:r>
              <a:rPr lang="en-US" sz="3600" u="sng" dirty="0" smtClean="0">
                <a:ea typeface="Times New Roman" charset="0"/>
                <a:cs typeface="Times New Roman" charset="0"/>
              </a:rPr>
              <a:t> </a:t>
            </a:r>
            <a:r>
              <a:rPr lang="en-US" sz="3600" u="sng" dirty="0" err="1" smtClean="0">
                <a:ea typeface="Times New Roman" charset="0"/>
                <a:cs typeface="Times New Roman" charset="0"/>
              </a:rPr>
              <a:t>dissolvida</a:t>
            </a:r>
            <a:r>
              <a:rPr lang="en-US" sz="3600" u="sng" dirty="0" smtClean="0">
                <a:ea typeface="Times New Roman" charset="0"/>
                <a:cs typeface="Times New Roman" charset="0"/>
              </a:rPr>
              <a:t> (</a:t>
            </a:r>
            <a:r>
              <a:rPr lang="en-US" sz="3600" u="sng" dirty="0">
                <a:ea typeface="Times New Roman" charset="0"/>
                <a:cs typeface="Times New Roman" charset="0"/>
              </a:rPr>
              <a:t>DOM)</a:t>
            </a:r>
            <a:r>
              <a:rPr lang="en-US" sz="3600" u="sng" dirty="0" smtClean="0">
                <a:ea typeface="Times New Roman" charset="0"/>
                <a:cs typeface="Times New Roman" charset="0"/>
              </a:rPr>
              <a:t> </a:t>
            </a:r>
            <a:r>
              <a:rPr lang="en-US" sz="3600" u="sng" dirty="0" err="1" smtClean="0">
                <a:ea typeface="Times New Roman" charset="0"/>
                <a:cs typeface="Times New Roman" charset="0"/>
              </a:rPr>
              <a:t>pode</a:t>
            </a:r>
            <a:r>
              <a:rPr lang="en-US" sz="3600" u="sng" dirty="0" smtClean="0">
                <a:ea typeface="Times New Roman" charset="0"/>
                <a:cs typeface="Times New Roman" charset="0"/>
              </a:rPr>
              <a:t> </a:t>
            </a:r>
            <a:r>
              <a:rPr lang="en-US" sz="3600" u="sng" dirty="0" err="1" smtClean="0">
                <a:ea typeface="Times New Roman" charset="0"/>
                <a:cs typeface="Times New Roman" charset="0"/>
              </a:rPr>
              <a:t>aumentar</a:t>
            </a:r>
            <a:r>
              <a:rPr lang="en-US" sz="3600" u="sng" dirty="0" smtClean="0">
                <a:ea typeface="Times New Roman" charset="0"/>
                <a:cs typeface="Times New Roman" charset="0"/>
              </a:rPr>
              <a:t> a </a:t>
            </a:r>
            <a:r>
              <a:rPr lang="en-US" sz="3600" u="sng" dirty="0" err="1" smtClean="0">
                <a:ea typeface="Times New Roman" charset="0"/>
                <a:cs typeface="Times New Roman" charset="0"/>
              </a:rPr>
              <a:t>solubilidade</a:t>
            </a:r>
            <a:r>
              <a:rPr lang="en-US" sz="3600" u="sng" dirty="0" smtClean="0">
                <a:ea typeface="Times New Roman" charset="0"/>
                <a:cs typeface="Times New Roman" charset="0"/>
              </a:rPr>
              <a:t> </a:t>
            </a:r>
            <a:r>
              <a:rPr lang="en-US" sz="3600" i="1" u="sng" dirty="0" err="1" smtClean="0">
                <a:solidFill>
                  <a:schemeClr val="accent2"/>
                </a:solidFill>
                <a:ea typeface="Times New Roman" charset="0"/>
                <a:cs typeface="Times New Roman" charset="0"/>
              </a:rPr>
              <a:t>aparente</a:t>
            </a:r>
            <a:r>
              <a:rPr lang="en-US" sz="3600" u="sng" dirty="0" smtClean="0">
                <a:ea typeface="Times New Roman" charset="0"/>
                <a:cs typeface="Times New Roman" charset="0"/>
              </a:rPr>
              <a:t> </a:t>
            </a:r>
            <a:endParaRPr lang="en-US" sz="3600" u="sng" dirty="0">
              <a:ea typeface="Times New Roman" charset="0"/>
              <a:cs typeface="Times New Roman" charset="0"/>
            </a:endParaRPr>
          </a:p>
        </p:txBody>
      </p:sp>
      <p:sp>
        <p:nvSpPr>
          <p:cNvPr id="34819" name="Rectangle 3"/>
          <p:cNvSpPr>
            <a:spLocks noGrp="1" noChangeArrowheads="1"/>
          </p:cNvSpPr>
          <p:nvPr>
            <p:ph type="body" idx="1"/>
          </p:nvPr>
        </p:nvSpPr>
        <p:spPr>
          <a:xfrm>
            <a:off x="685800" y="1600200"/>
            <a:ext cx="7696200" cy="4800600"/>
          </a:xfrm>
        </p:spPr>
        <p:txBody>
          <a:bodyPr/>
          <a:lstStyle/>
          <a:p>
            <a:pPr algn="just" eaLnBrk="1" hangingPunct="1">
              <a:lnSpc>
                <a:spcPct val="90000"/>
              </a:lnSpc>
              <a:buFontTx/>
              <a:buNone/>
            </a:pPr>
            <a:r>
              <a:rPr lang="en-US" sz="2400" dirty="0" err="1" smtClean="0">
                <a:ea typeface="Times New Roman" charset="0"/>
                <a:cs typeface="Times New Roman" charset="0"/>
              </a:rPr>
              <a:t>Moléculas</a:t>
            </a:r>
            <a:r>
              <a:rPr lang="en-US" sz="2400" dirty="0" smtClean="0">
                <a:ea typeface="Times New Roman" charset="0"/>
                <a:cs typeface="Times New Roman" charset="0"/>
              </a:rPr>
              <a:t> </a:t>
            </a:r>
            <a:r>
              <a:rPr lang="en-US" sz="2400" dirty="0" err="1" smtClean="0">
                <a:ea typeface="Times New Roman" charset="0"/>
                <a:cs typeface="Times New Roman" charset="0"/>
              </a:rPr>
              <a:t>orgânicas</a:t>
            </a:r>
            <a:r>
              <a:rPr lang="en-US" sz="2400" dirty="0" smtClean="0">
                <a:ea typeface="Times New Roman" charset="0"/>
                <a:cs typeface="Times New Roman" charset="0"/>
              </a:rPr>
              <a:t> </a:t>
            </a:r>
            <a:r>
              <a:rPr lang="en-US" sz="2400" dirty="0" err="1" smtClean="0">
                <a:ea typeface="Times New Roman" charset="0"/>
                <a:cs typeface="Times New Roman" charset="0"/>
              </a:rPr>
              <a:t>solúveis</a:t>
            </a:r>
            <a:r>
              <a:rPr lang="en-US" sz="2400" dirty="0" smtClean="0">
                <a:ea typeface="Times New Roman" charset="0"/>
                <a:cs typeface="Times New Roman" charset="0"/>
              </a:rPr>
              <a:t> </a:t>
            </a:r>
            <a:r>
              <a:rPr lang="en-US" sz="2400" dirty="0" err="1" smtClean="0">
                <a:ea typeface="Times New Roman" charset="0"/>
                <a:cs typeface="Times New Roman" charset="0"/>
              </a:rPr>
              <a:t>são</a:t>
            </a:r>
            <a:r>
              <a:rPr lang="en-US" sz="2400" dirty="0" smtClean="0">
                <a:ea typeface="Times New Roman" charset="0"/>
                <a:cs typeface="Times New Roman" charset="0"/>
              </a:rPr>
              <a:t> </a:t>
            </a:r>
            <a:r>
              <a:rPr lang="en-US" sz="2400" dirty="0" err="1" smtClean="0">
                <a:ea typeface="Times New Roman" charset="0"/>
                <a:cs typeface="Times New Roman" charset="0"/>
              </a:rPr>
              <a:t>locais</a:t>
            </a:r>
            <a:r>
              <a:rPr lang="en-US" sz="2400" dirty="0" smtClean="0">
                <a:ea typeface="Times New Roman" charset="0"/>
                <a:cs typeface="Times New Roman" charset="0"/>
              </a:rPr>
              <a:t> </a:t>
            </a:r>
            <a:r>
              <a:rPr lang="en-US" sz="2400" dirty="0" err="1" smtClean="0">
                <a:ea typeface="Times New Roman" charset="0"/>
                <a:cs typeface="Times New Roman" charset="0"/>
              </a:rPr>
              <a:t>nos</a:t>
            </a:r>
            <a:r>
              <a:rPr lang="en-US" sz="2400" dirty="0" smtClean="0">
                <a:ea typeface="Times New Roman" charset="0"/>
                <a:cs typeface="Times New Roman" charset="0"/>
              </a:rPr>
              <a:t> </a:t>
            </a:r>
            <a:r>
              <a:rPr lang="en-US" sz="2400" dirty="0" err="1" smtClean="0">
                <a:ea typeface="Times New Roman" charset="0"/>
                <a:cs typeface="Times New Roman" charset="0"/>
              </a:rPr>
              <a:t>quais</a:t>
            </a:r>
            <a:r>
              <a:rPr lang="en-US" sz="2400" dirty="0" smtClean="0">
                <a:ea typeface="Times New Roman" charset="0"/>
                <a:cs typeface="Times New Roman" charset="0"/>
              </a:rPr>
              <a:t> </a:t>
            </a:r>
            <a:r>
              <a:rPr lang="en-US" sz="2400" dirty="0" err="1" smtClean="0">
                <a:ea typeface="Times New Roman" charset="0"/>
                <a:cs typeface="Times New Roman" charset="0"/>
              </a:rPr>
              <a:t>outras</a:t>
            </a:r>
            <a:r>
              <a:rPr lang="en-US" sz="2400" dirty="0" smtClean="0">
                <a:ea typeface="Times New Roman" charset="0"/>
                <a:cs typeface="Times New Roman" charset="0"/>
              </a:rPr>
              <a:t> </a:t>
            </a:r>
            <a:r>
              <a:rPr lang="en-US" sz="2400" dirty="0" err="1" smtClean="0">
                <a:ea typeface="Times New Roman" charset="0"/>
                <a:cs typeface="Times New Roman" charset="0"/>
              </a:rPr>
              <a:t>moléculas</a:t>
            </a:r>
            <a:r>
              <a:rPr lang="en-US" sz="2400" dirty="0" smtClean="0">
                <a:ea typeface="Times New Roman" charset="0"/>
                <a:cs typeface="Times New Roman" charset="0"/>
              </a:rPr>
              <a:t> </a:t>
            </a:r>
            <a:r>
              <a:rPr lang="en-US" sz="2400" dirty="0" err="1" smtClean="0">
                <a:ea typeface="Times New Roman" charset="0"/>
                <a:cs typeface="Times New Roman" charset="0"/>
              </a:rPr>
              <a:t>orgânicas</a:t>
            </a:r>
            <a:r>
              <a:rPr lang="en-US" sz="2400" dirty="0" smtClean="0">
                <a:ea typeface="Times New Roman" charset="0"/>
                <a:cs typeface="Times New Roman" charset="0"/>
              </a:rPr>
              <a:t> se </a:t>
            </a:r>
            <a:r>
              <a:rPr lang="en-US" sz="2400" dirty="0" err="1" smtClean="0">
                <a:ea typeface="Times New Roman" charset="0"/>
                <a:cs typeface="Times New Roman" charset="0"/>
              </a:rPr>
              <a:t>localizam</a:t>
            </a:r>
            <a:endParaRPr lang="en-US" sz="2400" dirty="0" smtClean="0">
              <a:latin typeface="CG Times" charset="0"/>
              <a:ea typeface="Times New Roman" charset="0"/>
              <a:cs typeface="Times New Roman" charset="0"/>
            </a:endParaRPr>
          </a:p>
          <a:p>
            <a:pPr algn="just" eaLnBrk="1" hangingPunct="1">
              <a:lnSpc>
                <a:spcPct val="90000"/>
              </a:lnSpc>
              <a:buFontTx/>
              <a:buNone/>
            </a:pPr>
            <a:r>
              <a:rPr lang="en-US" sz="2400" b="1" dirty="0" err="1">
                <a:ea typeface="Times New Roman" charset="0"/>
                <a:cs typeface="Times New Roman" charset="0"/>
              </a:rPr>
              <a:t>C</a:t>
            </a:r>
            <a:r>
              <a:rPr lang="en-US" sz="2400" b="1" baseline="-25000" dirty="0" err="1">
                <a:ea typeface="Times New Roman" charset="0"/>
                <a:cs typeface="Times New Roman" charset="0"/>
              </a:rPr>
              <a:t>sat</a:t>
            </a:r>
            <a:r>
              <a:rPr lang="en-US" sz="2400" b="1" baseline="-30000" dirty="0" err="1">
                <a:ea typeface="Times New Roman" charset="0"/>
                <a:cs typeface="Times New Roman" charset="0"/>
              </a:rPr>
              <a:t>,DOM</a:t>
            </a:r>
            <a:r>
              <a:rPr lang="en-US" sz="2400" b="1" dirty="0">
                <a:ea typeface="Times New Roman" charset="0"/>
                <a:cs typeface="Times New Roman" charset="0"/>
              </a:rPr>
              <a:t> = </a:t>
            </a:r>
            <a:r>
              <a:rPr lang="en-US" sz="2400" b="1" dirty="0" err="1">
                <a:ea typeface="Times New Roman" charset="0"/>
                <a:cs typeface="Times New Roman" charset="0"/>
              </a:rPr>
              <a:t>C</a:t>
            </a:r>
            <a:r>
              <a:rPr lang="en-US" sz="2400" b="1" baseline="-25000" dirty="0" err="1">
                <a:ea typeface="Times New Roman" charset="0"/>
                <a:cs typeface="Times New Roman" charset="0"/>
              </a:rPr>
              <a:t>sat</a:t>
            </a:r>
            <a:r>
              <a:rPr lang="en-US" sz="2400" b="1" baseline="-30000" dirty="0">
                <a:ea typeface="Times New Roman" charset="0"/>
                <a:cs typeface="Times New Roman" charset="0"/>
              </a:rPr>
              <a:t> </a:t>
            </a:r>
            <a:r>
              <a:rPr lang="en-US" sz="2400" b="1" dirty="0">
                <a:ea typeface="Times New Roman" charset="0"/>
                <a:cs typeface="Times New Roman" charset="0"/>
              </a:rPr>
              <a:t>(1 + [DOM]K</a:t>
            </a:r>
            <a:r>
              <a:rPr lang="en-US" sz="2400" b="1" baseline="-30000" dirty="0">
                <a:ea typeface="Times New Roman" charset="0"/>
                <a:cs typeface="Times New Roman" charset="0"/>
              </a:rPr>
              <a:t>DOM</a:t>
            </a:r>
            <a:r>
              <a:rPr lang="en-US" sz="2400" b="1" dirty="0">
                <a:ea typeface="Times New Roman" charset="0"/>
                <a:cs typeface="Times New Roman" charset="0"/>
              </a:rPr>
              <a:t>)</a:t>
            </a:r>
            <a:r>
              <a:rPr lang="en-US" sz="2400" dirty="0">
                <a:ea typeface="Times New Roman" charset="0"/>
                <a:cs typeface="Times New Roman" charset="0"/>
              </a:rPr>
              <a:t>		</a:t>
            </a:r>
            <a:endParaRPr lang="en-US" sz="2400" dirty="0">
              <a:latin typeface="CG Times" charset="0"/>
              <a:ea typeface="Times New Roman" charset="0"/>
              <a:cs typeface="Times New Roman" charset="0"/>
            </a:endParaRPr>
          </a:p>
          <a:p>
            <a:pPr algn="just" eaLnBrk="1" hangingPunct="1">
              <a:lnSpc>
                <a:spcPct val="90000"/>
              </a:lnSpc>
              <a:buFontTx/>
              <a:buNone/>
            </a:pPr>
            <a:r>
              <a:rPr lang="en-US" sz="2400" dirty="0">
                <a:ea typeface="Times New Roman" charset="0"/>
                <a:cs typeface="Times New Roman" charset="0"/>
              </a:rPr>
              <a:t> </a:t>
            </a:r>
            <a:endParaRPr lang="en-US" sz="2400" dirty="0">
              <a:latin typeface="CG Times" charset="0"/>
              <a:ea typeface="Times New Roman" charset="0"/>
              <a:cs typeface="Times New Roman" charset="0"/>
            </a:endParaRPr>
          </a:p>
          <a:p>
            <a:pPr algn="just" eaLnBrk="1" hangingPunct="1">
              <a:lnSpc>
                <a:spcPct val="90000"/>
              </a:lnSpc>
              <a:buFontTx/>
              <a:buNone/>
            </a:pPr>
            <a:r>
              <a:rPr lang="en-US" sz="2400" dirty="0">
                <a:ea typeface="Times New Roman" charset="0"/>
                <a:cs typeface="Times New Roman" charset="0"/>
              </a:rPr>
              <a:t>[DOM] = </a:t>
            </a:r>
            <a:r>
              <a:rPr lang="en-US" sz="2400" dirty="0" err="1" smtClean="0">
                <a:ea typeface="Times New Roman" charset="0"/>
                <a:cs typeface="Times New Roman" charset="0"/>
              </a:rPr>
              <a:t>concentração</a:t>
            </a:r>
            <a:r>
              <a:rPr lang="en-US" sz="2400" dirty="0" smtClean="0">
                <a:ea typeface="Times New Roman" charset="0"/>
                <a:cs typeface="Times New Roman" charset="0"/>
              </a:rPr>
              <a:t> de </a:t>
            </a:r>
            <a:r>
              <a:rPr lang="en-US" sz="2400" dirty="0">
                <a:ea typeface="Times New Roman" charset="0"/>
                <a:cs typeface="Times New Roman" charset="0"/>
              </a:rPr>
              <a:t>DOM</a:t>
            </a:r>
            <a:r>
              <a:rPr lang="en-US" sz="2400" dirty="0" smtClean="0">
                <a:ea typeface="Times New Roman" charset="0"/>
                <a:cs typeface="Times New Roman" charset="0"/>
              </a:rPr>
              <a:t> </a:t>
            </a:r>
            <a:r>
              <a:rPr lang="en-US" sz="2400" dirty="0" err="1" smtClean="0">
                <a:ea typeface="Times New Roman" charset="0"/>
                <a:cs typeface="Times New Roman" charset="0"/>
              </a:rPr>
              <a:t>em</a:t>
            </a:r>
            <a:r>
              <a:rPr lang="en-US" sz="2400" dirty="0" smtClean="0">
                <a:ea typeface="Times New Roman" charset="0"/>
                <a:cs typeface="Times New Roman" charset="0"/>
              </a:rPr>
              <a:t> </a:t>
            </a:r>
            <a:r>
              <a:rPr lang="en-US" sz="2400" dirty="0" err="1" smtClean="0">
                <a:ea typeface="Times New Roman" charset="0"/>
                <a:cs typeface="Times New Roman" charset="0"/>
              </a:rPr>
              <a:t>água</a:t>
            </a:r>
            <a:r>
              <a:rPr lang="en-US" sz="2400" dirty="0" smtClean="0">
                <a:ea typeface="Times New Roman" charset="0"/>
                <a:cs typeface="Times New Roman" charset="0"/>
              </a:rPr>
              <a:t>, </a:t>
            </a:r>
            <a:r>
              <a:rPr lang="en-US" sz="2400" dirty="0">
                <a:ea typeface="Times New Roman" charset="0"/>
                <a:cs typeface="Times New Roman" charset="0"/>
              </a:rPr>
              <a:t>kg/L</a:t>
            </a:r>
            <a:endParaRPr lang="en-US" sz="2400" dirty="0">
              <a:latin typeface="CG Times" charset="0"/>
              <a:ea typeface="Times New Roman" charset="0"/>
              <a:cs typeface="Times New Roman" charset="0"/>
            </a:endParaRPr>
          </a:p>
          <a:p>
            <a:pPr algn="just" eaLnBrk="1" hangingPunct="1">
              <a:lnSpc>
                <a:spcPct val="90000"/>
              </a:lnSpc>
              <a:buFontTx/>
              <a:buNone/>
            </a:pPr>
            <a:r>
              <a:rPr lang="en-US" sz="2400" dirty="0">
                <a:ea typeface="Times New Roman" charset="0"/>
                <a:cs typeface="Times New Roman" charset="0"/>
              </a:rPr>
              <a:t>K</a:t>
            </a:r>
            <a:r>
              <a:rPr lang="en-US" sz="2400" baseline="-30000" dirty="0">
                <a:ea typeface="Times New Roman" charset="0"/>
                <a:cs typeface="Times New Roman" charset="0"/>
              </a:rPr>
              <a:t>DOM</a:t>
            </a:r>
            <a:r>
              <a:rPr lang="en-US" sz="2400" dirty="0">
                <a:ea typeface="Times New Roman" charset="0"/>
                <a:cs typeface="Times New Roman" charset="0"/>
              </a:rPr>
              <a:t> = DOM</a:t>
            </a:r>
            <a:r>
              <a:rPr lang="en-US" sz="2400" dirty="0" smtClean="0">
                <a:ea typeface="Times New Roman" charset="0"/>
                <a:cs typeface="Times New Roman" charset="0"/>
              </a:rPr>
              <a:t>/</a:t>
            </a:r>
            <a:r>
              <a:rPr lang="en-US" sz="2400" dirty="0" err="1" smtClean="0">
                <a:ea typeface="Times New Roman" charset="0"/>
                <a:cs typeface="Times New Roman" charset="0"/>
              </a:rPr>
              <a:t>coeficiente</a:t>
            </a:r>
            <a:r>
              <a:rPr lang="en-US" sz="2400" dirty="0" smtClean="0">
                <a:ea typeface="Times New Roman" charset="0"/>
                <a:cs typeface="Times New Roman" charset="0"/>
              </a:rPr>
              <a:t> de </a:t>
            </a:r>
            <a:r>
              <a:rPr lang="en-US" sz="2400" dirty="0" err="1" smtClean="0">
                <a:ea typeface="Times New Roman" charset="0"/>
                <a:cs typeface="Times New Roman" charset="0"/>
              </a:rPr>
              <a:t>partição</a:t>
            </a:r>
            <a:r>
              <a:rPr lang="en-US" sz="2400" dirty="0" smtClean="0">
                <a:ea typeface="Times New Roman" charset="0"/>
                <a:cs typeface="Times New Roman" charset="0"/>
              </a:rPr>
              <a:t> </a:t>
            </a:r>
            <a:r>
              <a:rPr lang="en-US" sz="2400" dirty="0" err="1" smtClean="0">
                <a:ea typeface="Times New Roman" charset="0"/>
                <a:cs typeface="Times New Roman" charset="0"/>
              </a:rPr>
              <a:t>na</a:t>
            </a:r>
            <a:r>
              <a:rPr lang="en-US" sz="2400" dirty="0" smtClean="0">
                <a:ea typeface="Times New Roman" charset="0"/>
                <a:cs typeface="Times New Roman" charset="0"/>
              </a:rPr>
              <a:t> </a:t>
            </a:r>
            <a:r>
              <a:rPr lang="en-US" sz="2400" dirty="0" err="1" smtClean="0">
                <a:ea typeface="Times New Roman" charset="0"/>
                <a:cs typeface="Times New Roman" charset="0"/>
              </a:rPr>
              <a:t>água</a:t>
            </a:r>
            <a:r>
              <a:rPr lang="en-US" sz="2400" dirty="0" smtClean="0">
                <a:ea typeface="Times New Roman" charset="0"/>
                <a:cs typeface="Times New Roman" charset="0"/>
              </a:rPr>
              <a:t>.</a:t>
            </a:r>
            <a:endParaRPr lang="en-US" sz="2400" dirty="0" smtClean="0">
              <a:latin typeface="CG Times" charset="0"/>
              <a:ea typeface="Times New Roman" charset="0"/>
              <a:cs typeface="Times New Roman" charset="0"/>
            </a:endParaRPr>
          </a:p>
          <a:p>
            <a:pPr eaLnBrk="1" hangingPunct="1">
              <a:lnSpc>
                <a:spcPct val="90000"/>
              </a:lnSpc>
              <a:buFontTx/>
              <a:buNone/>
            </a:pPr>
            <a:endParaRPr lang="en-US" sz="2400" dirty="0" smtClean="0"/>
          </a:p>
          <a:p>
            <a:pPr eaLnBrk="1" hangingPunct="1">
              <a:lnSpc>
                <a:spcPct val="90000"/>
              </a:lnSpc>
              <a:buFontTx/>
              <a:buNone/>
            </a:pPr>
            <a:r>
              <a:rPr lang="en-US" sz="2400" dirty="0" err="1" smtClean="0"/>
              <a:t>Mas</a:t>
            </a:r>
            <a:r>
              <a:rPr lang="en-US" sz="2400" dirty="0" smtClean="0"/>
              <a:t> a </a:t>
            </a:r>
            <a:r>
              <a:rPr lang="en-US" sz="2400" dirty="0" err="1" smtClean="0"/>
              <a:t>solubilidade</a:t>
            </a:r>
            <a:r>
              <a:rPr lang="en-US" sz="2400" dirty="0" smtClean="0"/>
              <a:t> </a:t>
            </a:r>
            <a:r>
              <a:rPr lang="en-US" sz="2400" dirty="0" err="1" smtClean="0"/>
              <a:t>intrínseca</a:t>
            </a:r>
            <a:r>
              <a:rPr lang="en-US" sz="2400" dirty="0" smtClean="0"/>
              <a:t> </a:t>
            </a:r>
            <a:r>
              <a:rPr lang="en-US" sz="2400" dirty="0" err="1" smtClean="0"/>
              <a:t>não</a:t>
            </a:r>
            <a:r>
              <a:rPr lang="en-US" sz="2400" dirty="0" smtClean="0"/>
              <a:t> </a:t>
            </a:r>
            <a:r>
              <a:rPr lang="en-US" sz="2400" dirty="0" err="1" smtClean="0"/>
              <a:t>é</a:t>
            </a:r>
            <a:r>
              <a:rPr lang="en-US" sz="2400" dirty="0" smtClean="0"/>
              <a:t> </a:t>
            </a:r>
            <a:r>
              <a:rPr lang="en-US" sz="2400" dirty="0" err="1" smtClean="0"/>
              <a:t>afetada</a:t>
            </a:r>
            <a:r>
              <a:rPr lang="en-US" sz="2400" dirty="0" smtClean="0"/>
              <a:t>.</a:t>
            </a:r>
            <a:endParaRPr lang="en-US" sz="2400" dirty="0"/>
          </a:p>
          <a:p>
            <a:pPr eaLnBrk="1" hangingPunct="1">
              <a:lnSpc>
                <a:spcPct val="90000"/>
              </a:lnSpc>
            </a:pPr>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0"/>
            <a:ext cx="7772400" cy="1143000"/>
          </a:xfrm>
        </p:spPr>
        <p:txBody>
          <a:bodyPr>
            <a:normAutofit fontScale="90000"/>
          </a:bodyPr>
          <a:lstStyle/>
          <a:p>
            <a:pPr eaLnBrk="1" hangingPunct="1"/>
            <a:r>
              <a:rPr lang="en-US" u="sng" dirty="0" err="1" smtClean="0"/>
              <a:t>Efeito</a:t>
            </a:r>
            <a:r>
              <a:rPr lang="en-US" u="sng" dirty="0" smtClean="0"/>
              <a:t> de co-</a:t>
            </a:r>
            <a:r>
              <a:rPr lang="en-US" u="sng" dirty="0" err="1" smtClean="0"/>
              <a:t>solventes</a:t>
            </a:r>
            <a:r>
              <a:rPr lang="en-US" u="sng" dirty="0" smtClean="0"/>
              <a:t> </a:t>
            </a:r>
            <a:r>
              <a:rPr lang="en-US" u="sng" dirty="0" err="1" smtClean="0"/>
              <a:t>na</a:t>
            </a:r>
            <a:r>
              <a:rPr lang="en-US" u="sng" dirty="0" smtClean="0"/>
              <a:t> </a:t>
            </a:r>
            <a:r>
              <a:rPr lang="en-US" u="sng" dirty="0" err="1" smtClean="0"/>
              <a:t>solubilidade</a:t>
            </a:r>
            <a:endParaRPr lang="en-US" u="sng" dirty="0"/>
          </a:p>
        </p:txBody>
      </p:sp>
      <p:sp>
        <p:nvSpPr>
          <p:cNvPr id="35843" name="Rectangle 3"/>
          <p:cNvSpPr>
            <a:spLocks noGrp="1" noChangeArrowheads="1"/>
          </p:cNvSpPr>
          <p:nvPr>
            <p:ph type="body" idx="1"/>
          </p:nvPr>
        </p:nvSpPr>
        <p:spPr>
          <a:xfrm>
            <a:off x="685800" y="1219200"/>
            <a:ext cx="7772400" cy="4572000"/>
          </a:xfrm>
        </p:spPr>
        <p:txBody>
          <a:bodyPr>
            <a:normAutofit/>
          </a:bodyPr>
          <a:lstStyle/>
          <a:p>
            <a:pPr eaLnBrk="1" hangingPunct="1"/>
            <a:r>
              <a:rPr lang="en-US" sz="2800" dirty="0" err="1" smtClean="0"/>
              <a:t>Presença</a:t>
            </a:r>
            <a:r>
              <a:rPr lang="en-US" sz="2800" dirty="0" smtClean="0"/>
              <a:t> de co-</a:t>
            </a:r>
            <a:r>
              <a:rPr lang="en-US" sz="2800" dirty="0" err="1" smtClean="0"/>
              <a:t>solvente</a:t>
            </a:r>
            <a:r>
              <a:rPr lang="en-US" sz="2800" dirty="0" smtClean="0"/>
              <a:t> </a:t>
            </a:r>
            <a:r>
              <a:rPr lang="en-US" sz="2800" dirty="0" err="1" smtClean="0"/>
              <a:t>pode</a:t>
            </a:r>
            <a:r>
              <a:rPr lang="en-US" sz="2800" dirty="0" smtClean="0"/>
              <a:t> </a:t>
            </a:r>
            <a:r>
              <a:rPr lang="en-US" sz="2800" dirty="0" err="1" smtClean="0"/>
              <a:t>aumentar</a:t>
            </a:r>
            <a:r>
              <a:rPr lang="en-US" sz="2800" dirty="0" smtClean="0"/>
              <a:t> a </a:t>
            </a:r>
            <a:r>
              <a:rPr lang="en-US" sz="2800" dirty="0" err="1" smtClean="0"/>
              <a:t>solubilidade</a:t>
            </a:r>
            <a:r>
              <a:rPr lang="en-US" sz="2800" dirty="0" smtClean="0"/>
              <a:t> de </a:t>
            </a:r>
            <a:r>
              <a:rPr lang="en-US" sz="2800" dirty="0" err="1" smtClean="0"/>
              <a:t>substâncias</a:t>
            </a:r>
            <a:r>
              <a:rPr lang="en-US" sz="2800" dirty="0" smtClean="0"/>
              <a:t> </a:t>
            </a:r>
            <a:r>
              <a:rPr lang="en-US" sz="2800" dirty="0" err="1" smtClean="0"/>
              <a:t>hidrofóbicas</a:t>
            </a:r>
            <a:r>
              <a:rPr lang="en-US" sz="2800" dirty="0" smtClean="0"/>
              <a:t>. </a:t>
            </a:r>
          </a:p>
          <a:p>
            <a:pPr eaLnBrk="1" hangingPunct="1"/>
            <a:r>
              <a:rPr lang="en-US" sz="2800" dirty="0" smtClean="0"/>
              <a:t>Co</a:t>
            </a:r>
            <a:r>
              <a:rPr lang="en-US" sz="2800" dirty="0"/>
              <a:t>-</a:t>
            </a:r>
            <a:r>
              <a:rPr lang="en-US" sz="2800" dirty="0" err="1" smtClean="0"/>
              <a:t>solventes</a:t>
            </a:r>
            <a:r>
              <a:rPr lang="en-US" sz="2800" dirty="0" smtClean="0"/>
              <a:t> </a:t>
            </a:r>
            <a:r>
              <a:rPr lang="en-US" sz="2800" dirty="0" err="1" smtClean="0"/>
              <a:t>podem</a:t>
            </a:r>
            <a:r>
              <a:rPr lang="en-US" sz="2800" dirty="0" smtClean="0"/>
              <a:t> </a:t>
            </a:r>
            <a:r>
              <a:rPr lang="en-US" sz="2800" dirty="0" err="1" smtClean="0"/>
              <a:t>ter</a:t>
            </a:r>
            <a:r>
              <a:rPr lang="en-US" sz="2800" dirty="0" smtClean="0"/>
              <a:t> </a:t>
            </a:r>
            <a:r>
              <a:rPr lang="en-US" sz="2800" dirty="0" err="1" smtClean="0"/>
              <a:t>efeitos</a:t>
            </a:r>
            <a:r>
              <a:rPr lang="en-US" sz="2800" dirty="0" smtClean="0"/>
              <a:t> </a:t>
            </a:r>
            <a:r>
              <a:rPr lang="en-US" sz="2800" dirty="0" err="1" smtClean="0"/>
              <a:t>dramáticos</a:t>
            </a:r>
            <a:endParaRPr lang="en-US" sz="2800" dirty="0" smtClean="0"/>
          </a:p>
          <a:p>
            <a:pPr eaLnBrk="1" hangingPunct="1"/>
            <a:r>
              <a:rPr lang="en-US" sz="2800" dirty="0"/>
              <a:t>examples:</a:t>
            </a:r>
            <a:endParaRPr lang="en-US" sz="2800" dirty="0" smtClean="0"/>
          </a:p>
          <a:p>
            <a:pPr lvl="1" eaLnBrk="1" hangingPunct="1"/>
            <a:r>
              <a:rPr lang="en-US" sz="2400" dirty="0" err="1" smtClean="0"/>
              <a:t>Efluentes</a:t>
            </a:r>
            <a:r>
              <a:rPr lang="en-US" sz="2400" dirty="0" smtClean="0"/>
              <a:t> </a:t>
            </a:r>
            <a:r>
              <a:rPr lang="en-US" sz="2400" dirty="0" err="1" smtClean="0"/>
              <a:t>industriais</a:t>
            </a:r>
            <a:endParaRPr lang="en-US" sz="2400" dirty="0" smtClean="0"/>
          </a:p>
          <a:p>
            <a:pPr lvl="1" eaLnBrk="1" hangingPunct="1"/>
            <a:r>
              <a:rPr lang="en-US" sz="2400" dirty="0" err="1" smtClean="0"/>
              <a:t>Etanol</a:t>
            </a:r>
            <a:r>
              <a:rPr lang="en-US" sz="2400" dirty="0" smtClean="0"/>
              <a:t> </a:t>
            </a:r>
            <a:r>
              <a:rPr lang="en-US" sz="2400" dirty="0" err="1" smtClean="0"/>
              <a:t>combustível</a:t>
            </a:r>
            <a:endParaRPr lang="en-US" sz="2400" dirty="0" smtClean="0"/>
          </a:p>
          <a:p>
            <a:pPr lvl="1" eaLnBrk="1" hangingPunct="1"/>
            <a:r>
              <a:rPr lang="en-US" sz="2400" dirty="0" err="1" smtClean="0"/>
              <a:t>Sistemas</a:t>
            </a:r>
            <a:r>
              <a:rPr lang="en-US" sz="2400" dirty="0" smtClean="0"/>
              <a:t> </a:t>
            </a:r>
            <a:r>
              <a:rPr lang="en-US" sz="2400" dirty="0" err="1" smtClean="0"/>
              <a:t>engenheirados</a:t>
            </a:r>
            <a:r>
              <a:rPr lang="en-US" sz="2400" dirty="0" smtClean="0"/>
              <a:t> </a:t>
            </a:r>
            <a:r>
              <a:rPr lang="en-US" sz="2400" dirty="0" err="1" smtClean="0"/>
              <a:t>para</a:t>
            </a:r>
            <a:r>
              <a:rPr lang="en-US" sz="2400" dirty="0" smtClean="0"/>
              <a:t> a </a:t>
            </a:r>
            <a:r>
              <a:rPr lang="en-US" sz="2400" dirty="0" err="1" smtClean="0"/>
              <a:t>remediação</a:t>
            </a:r>
            <a:r>
              <a:rPr lang="en-US" sz="2400" dirty="0" smtClean="0"/>
              <a:t> de solos </a:t>
            </a:r>
            <a:r>
              <a:rPr lang="en-US" sz="2400" dirty="0" err="1" smtClean="0"/>
              <a:t>e</a:t>
            </a:r>
            <a:r>
              <a:rPr lang="en-US" sz="2400" dirty="0" smtClean="0"/>
              <a:t> </a:t>
            </a:r>
            <a:r>
              <a:rPr lang="en-US" sz="2400" dirty="0" err="1" smtClean="0"/>
              <a:t>águas</a:t>
            </a:r>
            <a:r>
              <a:rPr lang="en-US" sz="2400" dirty="0" smtClean="0"/>
              <a:t>.</a:t>
            </a:r>
          </a:p>
          <a:p>
            <a:pPr lvl="1" eaLnBrk="1" hangingPunct="1"/>
            <a:r>
              <a:rPr lang="en-US" sz="2400" dirty="0"/>
              <a:t>HPLC</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1026"/>
          <p:cNvSpPr>
            <a:spLocks noGrp="1" noChangeArrowheads="1"/>
          </p:cNvSpPr>
          <p:nvPr>
            <p:ph type="title"/>
          </p:nvPr>
        </p:nvSpPr>
        <p:spPr/>
        <p:txBody>
          <a:bodyPr/>
          <a:lstStyle/>
          <a:p>
            <a:pPr eaLnBrk="1" hangingPunct="1"/>
            <a:r>
              <a:rPr lang="en-US" dirty="0" err="1" smtClean="0"/>
              <a:t>Dois</a:t>
            </a:r>
            <a:r>
              <a:rPr lang="en-US" dirty="0" smtClean="0"/>
              <a:t> </a:t>
            </a:r>
            <a:r>
              <a:rPr lang="en-US" dirty="0" err="1" smtClean="0"/>
              <a:t>casos</a:t>
            </a:r>
            <a:endParaRPr lang="en-US" dirty="0"/>
          </a:p>
        </p:txBody>
      </p:sp>
      <p:sp>
        <p:nvSpPr>
          <p:cNvPr id="36867" name="Rectangle 1027"/>
          <p:cNvSpPr>
            <a:spLocks noGrp="1" noChangeArrowheads="1"/>
          </p:cNvSpPr>
          <p:nvPr>
            <p:ph type="body" idx="1"/>
          </p:nvPr>
        </p:nvSpPr>
        <p:spPr/>
        <p:txBody>
          <a:bodyPr>
            <a:normAutofit lnSpcReduction="10000"/>
          </a:bodyPr>
          <a:lstStyle/>
          <a:p>
            <a:pPr eaLnBrk="1" hangingPunct="1"/>
            <a:r>
              <a:rPr lang="en-US" dirty="0" err="1" smtClean="0"/>
              <a:t>Solutos</a:t>
            </a:r>
            <a:r>
              <a:rPr lang="en-US" dirty="0" smtClean="0"/>
              <a:t> </a:t>
            </a:r>
            <a:r>
              <a:rPr lang="en-US" dirty="0" err="1" smtClean="0"/>
              <a:t>pouco</a:t>
            </a:r>
            <a:r>
              <a:rPr lang="en-US" dirty="0" smtClean="0"/>
              <a:t> </a:t>
            </a:r>
            <a:r>
              <a:rPr lang="en-US" dirty="0" err="1" smtClean="0"/>
              <a:t>solúveis</a:t>
            </a:r>
            <a:endParaRPr lang="en-US" dirty="0" smtClean="0"/>
          </a:p>
          <a:p>
            <a:pPr eaLnBrk="1" hangingPunct="1"/>
            <a:r>
              <a:rPr lang="en-US" dirty="0" err="1" smtClean="0"/>
              <a:t>Solventes</a:t>
            </a:r>
            <a:r>
              <a:rPr lang="en-US" dirty="0" smtClean="0"/>
              <a:t> </a:t>
            </a:r>
            <a:r>
              <a:rPr lang="en-US" dirty="0" err="1" smtClean="0"/>
              <a:t>completamente</a:t>
            </a:r>
            <a:r>
              <a:rPr lang="en-US" dirty="0" smtClean="0"/>
              <a:t> </a:t>
            </a:r>
            <a:r>
              <a:rPr lang="en-US" dirty="0" err="1" smtClean="0"/>
              <a:t>miscíveis</a:t>
            </a:r>
            <a:r>
              <a:rPr lang="en-US" dirty="0" smtClean="0"/>
              <a:t> </a:t>
            </a:r>
            <a:r>
              <a:rPr lang="en-US" dirty="0" err="1" smtClean="0"/>
              <a:t>em</a:t>
            </a:r>
            <a:r>
              <a:rPr lang="en-US" dirty="0" smtClean="0"/>
              <a:t> </a:t>
            </a:r>
            <a:r>
              <a:rPr lang="en-US" dirty="0" err="1" smtClean="0"/>
              <a:t>água</a:t>
            </a:r>
            <a:endParaRPr lang="en-US" dirty="0" smtClean="0"/>
          </a:p>
          <a:p>
            <a:pPr lvl="1" eaLnBrk="1" hangingPunct="1"/>
            <a:r>
              <a:rPr lang="en-US" dirty="0" err="1" smtClean="0"/>
              <a:t>Metanol</a:t>
            </a:r>
            <a:r>
              <a:rPr lang="en-US" dirty="0" smtClean="0"/>
              <a:t>, </a:t>
            </a:r>
            <a:r>
              <a:rPr lang="en-US" dirty="0" err="1" smtClean="0"/>
              <a:t>etanol</a:t>
            </a:r>
            <a:r>
              <a:rPr lang="en-US" dirty="0" smtClean="0"/>
              <a:t>, </a:t>
            </a:r>
            <a:r>
              <a:rPr lang="en-US" dirty="0" err="1" smtClean="0"/>
              <a:t>propanol</a:t>
            </a:r>
            <a:r>
              <a:rPr lang="en-US" dirty="0" smtClean="0"/>
              <a:t>, </a:t>
            </a:r>
            <a:r>
              <a:rPr lang="en-US" dirty="0" err="1" smtClean="0"/>
              <a:t>acetona</a:t>
            </a:r>
            <a:r>
              <a:rPr lang="en-US" dirty="0" smtClean="0"/>
              <a:t>, </a:t>
            </a:r>
            <a:r>
              <a:rPr lang="en-US" dirty="0" err="1" smtClean="0"/>
              <a:t>dioxano</a:t>
            </a:r>
            <a:r>
              <a:rPr lang="en-US" dirty="0" smtClean="0"/>
              <a:t>, </a:t>
            </a:r>
            <a:r>
              <a:rPr lang="en-US" dirty="0" err="1" smtClean="0"/>
              <a:t>acetonitrila</a:t>
            </a:r>
            <a:r>
              <a:rPr lang="en-US" dirty="0" smtClean="0"/>
              <a:t>, </a:t>
            </a:r>
            <a:r>
              <a:rPr lang="en-US" dirty="0" err="1" smtClean="0"/>
              <a:t>dimetilsulfóxido</a:t>
            </a:r>
            <a:r>
              <a:rPr lang="en-US" dirty="0" smtClean="0"/>
              <a:t>, </a:t>
            </a:r>
            <a:r>
              <a:rPr lang="en-US" dirty="0" err="1" smtClean="0"/>
              <a:t>dimetilformamida</a:t>
            </a:r>
            <a:r>
              <a:rPr lang="en-US" dirty="0" smtClean="0"/>
              <a:t>, </a:t>
            </a:r>
            <a:r>
              <a:rPr lang="en-US" dirty="0" err="1" smtClean="0"/>
              <a:t>glicerol</a:t>
            </a:r>
            <a:r>
              <a:rPr lang="en-US" dirty="0" smtClean="0"/>
              <a:t>… </a:t>
            </a:r>
            <a:br>
              <a:rPr lang="en-US" dirty="0" smtClean="0"/>
            </a:br>
            <a:r>
              <a:rPr lang="en-US" sz="2000" dirty="0" smtClean="0"/>
              <a:t>O </a:t>
            </a:r>
            <a:r>
              <a:rPr lang="en-US" sz="2000" dirty="0" err="1" smtClean="0"/>
              <a:t>que</a:t>
            </a:r>
            <a:r>
              <a:rPr lang="en-US" sz="2000" dirty="0" smtClean="0"/>
              <a:t> </a:t>
            </a:r>
            <a:r>
              <a:rPr lang="en-US" sz="2000" dirty="0" err="1" smtClean="0"/>
              <a:t>eles</a:t>
            </a:r>
            <a:r>
              <a:rPr lang="en-US" sz="2000" dirty="0" smtClean="0"/>
              <a:t> </a:t>
            </a:r>
            <a:r>
              <a:rPr lang="en-US" sz="2000" dirty="0" err="1" smtClean="0"/>
              <a:t>têm</a:t>
            </a:r>
            <a:r>
              <a:rPr lang="en-US" sz="2000" dirty="0" smtClean="0"/>
              <a:t> </a:t>
            </a:r>
            <a:r>
              <a:rPr lang="en-US" sz="2000" dirty="0" err="1" smtClean="0"/>
              <a:t>em</a:t>
            </a:r>
            <a:r>
              <a:rPr lang="en-US" sz="2000" dirty="0" smtClean="0"/>
              <a:t> </a:t>
            </a:r>
            <a:r>
              <a:rPr lang="en-US" sz="2000" dirty="0" err="1" smtClean="0"/>
              <a:t>comum</a:t>
            </a:r>
            <a:endParaRPr lang="en-US" sz="2000" dirty="0" smtClean="0"/>
          </a:p>
          <a:p>
            <a:r>
              <a:rPr lang="en-US" dirty="0" smtClean="0"/>
              <a:t>"</a:t>
            </a:r>
            <a:r>
              <a:rPr lang="en-US" dirty="0" err="1" smtClean="0"/>
              <a:t>Hidrotrópicos</a:t>
            </a:r>
            <a:r>
              <a:rPr lang="en-US" dirty="0" smtClean="0"/>
              <a:t>", </a:t>
            </a:r>
            <a:r>
              <a:rPr lang="en-US" dirty="0" err="1" smtClean="0"/>
              <a:t>usados</a:t>
            </a:r>
            <a:r>
              <a:rPr lang="en-US" dirty="0" smtClean="0"/>
              <a:t> </a:t>
            </a:r>
            <a:r>
              <a:rPr lang="en-US" dirty="0" err="1" smtClean="0"/>
              <a:t>na</a:t>
            </a:r>
            <a:r>
              <a:rPr lang="en-US" dirty="0" smtClean="0"/>
              <a:t> </a:t>
            </a:r>
            <a:r>
              <a:rPr lang="en-US" dirty="0" err="1" smtClean="0"/>
              <a:t>formulação</a:t>
            </a:r>
            <a:r>
              <a:rPr lang="en-US" dirty="0" smtClean="0"/>
              <a:t> de </a:t>
            </a:r>
            <a:r>
              <a:rPr lang="en-US" dirty="0" err="1" smtClean="0"/>
              <a:t>produtos</a:t>
            </a:r>
            <a:r>
              <a:rPr lang="en-US" dirty="0" smtClean="0"/>
              <a:t> </a:t>
            </a:r>
            <a:r>
              <a:rPr lang="en-US" dirty="0" err="1" smtClean="0"/>
              <a:t>baseados</a:t>
            </a:r>
            <a:r>
              <a:rPr lang="en-US" dirty="0" smtClean="0"/>
              <a:t> </a:t>
            </a:r>
            <a:r>
              <a:rPr lang="en-US" dirty="0" err="1" smtClean="0"/>
              <a:t>em</a:t>
            </a:r>
            <a:r>
              <a:rPr lang="en-US" dirty="0" smtClean="0"/>
              <a:t> </a:t>
            </a:r>
            <a:r>
              <a:rPr lang="en-US" dirty="0" err="1" smtClean="0"/>
              <a:t>tensoativos</a:t>
            </a:r>
            <a:r>
              <a:rPr lang="en-US" dirty="0" smtClean="0"/>
              <a:t>.</a:t>
            </a:r>
          </a:p>
          <a:p>
            <a:pPr lvl="1"/>
            <a:r>
              <a:rPr lang="en-US" dirty="0" err="1" smtClean="0"/>
              <a:t>Colocando</a:t>
            </a:r>
            <a:r>
              <a:rPr lang="en-US" dirty="0" smtClean="0"/>
              <a:t>-se </a:t>
            </a:r>
            <a:r>
              <a:rPr lang="en-US" dirty="0" err="1" smtClean="0"/>
              <a:t>álcool</a:t>
            </a:r>
            <a:r>
              <a:rPr lang="en-US" dirty="0" smtClean="0"/>
              <a:t> </a:t>
            </a:r>
            <a:r>
              <a:rPr lang="en-US" dirty="0" err="1" smtClean="0"/>
              <a:t>em</a:t>
            </a:r>
            <a:r>
              <a:rPr lang="en-US" dirty="0" smtClean="0"/>
              <a:t> um </a:t>
            </a:r>
            <a:r>
              <a:rPr lang="en-US" dirty="0" err="1" smtClean="0"/>
              <a:t>detergente</a:t>
            </a:r>
            <a:r>
              <a:rPr lang="en-US" dirty="0" smtClean="0"/>
              <a:t> </a:t>
            </a:r>
            <a:r>
              <a:rPr lang="en-US" dirty="0" err="1" smtClean="0"/>
              <a:t>líquido</a:t>
            </a:r>
            <a:r>
              <a:rPr lang="en-US" dirty="0" smtClean="0"/>
              <a:t> (de </a:t>
            </a:r>
            <a:r>
              <a:rPr lang="en-US" dirty="0" err="1" smtClean="0"/>
              <a:t>pia</a:t>
            </a:r>
            <a:r>
              <a:rPr lang="en-US" dirty="0" smtClean="0"/>
              <a:t>), </a:t>
            </a:r>
            <a:r>
              <a:rPr lang="en-US" dirty="0" err="1" smtClean="0"/>
              <a:t>esse</a:t>
            </a:r>
            <a:r>
              <a:rPr lang="en-US" dirty="0" smtClean="0"/>
              <a:t> </a:t>
            </a:r>
            <a:r>
              <a:rPr lang="en-US" dirty="0" err="1" smtClean="0"/>
              <a:t>fica</a:t>
            </a:r>
            <a:r>
              <a:rPr lang="en-US" dirty="0" smtClean="0"/>
              <a:t> </a:t>
            </a:r>
            <a:r>
              <a:rPr lang="en-US" dirty="0" err="1" smtClean="0"/>
              <a:t>mais</a:t>
            </a:r>
            <a:r>
              <a:rPr lang="en-US" dirty="0" smtClean="0"/>
              <a:t> </a:t>
            </a:r>
            <a:r>
              <a:rPr lang="en-US" dirty="0" err="1" smtClean="0"/>
              <a:t>transparente</a:t>
            </a:r>
            <a:r>
              <a:rPr lang="en-US" dirty="0" smtClean="0"/>
              <a:t>.</a:t>
            </a:r>
          </a:p>
          <a:p>
            <a:pPr eaLnBrk="1" hangingPunct="1"/>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dirty="0" err="1" smtClean="0"/>
              <a:t>Em</a:t>
            </a:r>
            <a:r>
              <a:rPr lang="en-US" dirty="0" smtClean="0"/>
              <a:t> </a:t>
            </a:r>
            <a:r>
              <a:rPr lang="en-US" dirty="0" err="1" smtClean="0"/>
              <a:t>geral</a:t>
            </a:r>
            <a:endParaRPr lang="en-US" dirty="0"/>
          </a:p>
        </p:txBody>
      </p:sp>
      <p:sp>
        <p:nvSpPr>
          <p:cNvPr id="37891" name="Rectangle 3"/>
          <p:cNvSpPr>
            <a:spLocks noGrp="1" noChangeArrowheads="1"/>
          </p:cNvSpPr>
          <p:nvPr>
            <p:ph type="body" idx="1"/>
          </p:nvPr>
        </p:nvSpPr>
        <p:spPr>
          <a:xfrm>
            <a:off x="685800" y="1676400"/>
            <a:ext cx="7772400" cy="4724400"/>
          </a:xfrm>
        </p:spPr>
        <p:txBody>
          <a:bodyPr>
            <a:normAutofit fontScale="92500" lnSpcReduction="10000"/>
          </a:bodyPr>
          <a:lstStyle/>
          <a:p>
            <a:pPr eaLnBrk="1" hangingPunct="1"/>
            <a:r>
              <a:rPr lang="en-US" dirty="0" smtClean="0"/>
              <a:t>A </a:t>
            </a:r>
            <a:r>
              <a:rPr lang="en-US" dirty="0" err="1" smtClean="0"/>
              <a:t>solubilidade</a:t>
            </a:r>
            <a:r>
              <a:rPr lang="en-US" dirty="0" smtClean="0"/>
              <a:t> </a:t>
            </a:r>
            <a:r>
              <a:rPr lang="en-US" dirty="0" err="1" smtClean="0"/>
              <a:t>aumenta</a:t>
            </a:r>
            <a:r>
              <a:rPr lang="en-US" dirty="0" smtClean="0"/>
              <a:t> </a:t>
            </a:r>
            <a:r>
              <a:rPr lang="en-US" dirty="0" err="1" smtClean="0"/>
              <a:t>exponencialmente</a:t>
            </a:r>
            <a:r>
              <a:rPr lang="en-US" dirty="0" smtClean="0"/>
              <a:t> </a:t>
            </a:r>
            <a:r>
              <a:rPr lang="en-US" dirty="0" err="1" smtClean="0"/>
              <a:t>à</a:t>
            </a:r>
            <a:r>
              <a:rPr lang="en-US" dirty="0" smtClean="0"/>
              <a:t> </a:t>
            </a:r>
            <a:r>
              <a:rPr lang="en-US" dirty="0" err="1" smtClean="0"/>
              <a:t>medida</a:t>
            </a:r>
            <a:r>
              <a:rPr lang="en-US" dirty="0" smtClean="0"/>
              <a:t> </a:t>
            </a:r>
            <a:r>
              <a:rPr lang="en-US" dirty="0" err="1" smtClean="0"/>
              <a:t>que</a:t>
            </a:r>
            <a:r>
              <a:rPr lang="en-US" dirty="0" smtClean="0"/>
              <a:t> a </a:t>
            </a:r>
            <a:r>
              <a:rPr lang="en-US" dirty="0" err="1" smtClean="0"/>
              <a:t>fração</a:t>
            </a:r>
            <a:r>
              <a:rPr lang="en-US" dirty="0" smtClean="0"/>
              <a:t> de co-</a:t>
            </a:r>
            <a:r>
              <a:rPr lang="en-US" dirty="0" err="1" smtClean="0"/>
              <a:t>solvente</a:t>
            </a:r>
            <a:r>
              <a:rPr lang="en-US" dirty="0" smtClean="0"/>
              <a:t> </a:t>
            </a:r>
            <a:r>
              <a:rPr lang="en-US" dirty="0" err="1" smtClean="0"/>
              <a:t>aumenta</a:t>
            </a:r>
            <a:r>
              <a:rPr lang="en-US" dirty="0" smtClean="0"/>
              <a:t>. </a:t>
            </a:r>
          </a:p>
          <a:p>
            <a:r>
              <a:rPr lang="en-US" dirty="0" smtClean="0"/>
              <a:t>É </a:t>
            </a:r>
            <a:r>
              <a:rPr lang="en-US" dirty="0" err="1" smtClean="0"/>
              <a:t>preciso</a:t>
            </a:r>
            <a:r>
              <a:rPr lang="en-US" dirty="0" smtClean="0"/>
              <a:t> </a:t>
            </a:r>
            <a:r>
              <a:rPr lang="en-US" dirty="0" err="1" smtClean="0"/>
              <a:t>ter</a:t>
            </a:r>
            <a:r>
              <a:rPr lang="en-US" dirty="0" smtClean="0"/>
              <a:t> </a:t>
            </a:r>
            <a:r>
              <a:rPr lang="en-US" dirty="0"/>
              <a:t>5-10</a:t>
            </a:r>
            <a:r>
              <a:rPr lang="en-US" dirty="0" smtClean="0"/>
              <a:t> % (volume) de co-</a:t>
            </a:r>
            <a:r>
              <a:rPr lang="en-US" dirty="0" err="1" smtClean="0"/>
              <a:t>solvente</a:t>
            </a:r>
            <a:r>
              <a:rPr lang="en-US" dirty="0" smtClean="0"/>
              <a:t> </a:t>
            </a:r>
            <a:r>
              <a:rPr lang="en-US" dirty="0" err="1" smtClean="0"/>
              <a:t>para</a:t>
            </a:r>
            <a:r>
              <a:rPr lang="en-US" dirty="0" smtClean="0"/>
              <a:t> </a:t>
            </a:r>
            <a:r>
              <a:rPr lang="en-US" dirty="0" err="1" smtClean="0"/>
              <a:t>perceber</a:t>
            </a:r>
            <a:r>
              <a:rPr lang="en-US" dirty="0" smtClean="0"/>
              <a:t> um </a:t>
            </a:r>
            <a:r>
              <a:rPr lang="en-US" dirty="0" err="1" smtClean="0"/>
              <a:t>efeito</a:t>
            </a:r>
            <a:r>
              <a:rPr lang="en-US" dirty="0" smtClean="0"/>
              <a:t>.  </a:t>
            </a:r>
          </a:p>
          <a:p>
            <a:pPr eaLnBrk="1" hangingPunct="1"/>
            <a:r>
              <a:rPr lang="en-US" dirty="0" smtClean="0"/>
              <a:t>A </a:t>
            </a:r>
            <a:r>
              <a:rPr lang="en-US" dirty="0" err="1" smtClean="0"/>
              <a:t>extensão</a:t>
            </a:r>
            <a:r>
              <a:rPr lang="en-US" dirty="0" smtClean="0"/>
              <a:t> do </a:t>
            </a:r>
            <a:r>
              <a:rPr lang="en-US" dirty="0" err="1" smtClean="0"/>
              <a:t>aumento</a:t>
            </a:r>
            <a:r>
              <a:rPr lang="en-US" dirty="0" smtClean="0"/>
              <a:t> </a:t>
            </a:r>
            <a:r>
              <a:rPr lang="en-US" dirty="0" err="1" smtClean="0"/>
              <a:t>da</a:t>
            </a:r>
            <a:r>
              <a:rPr lang="en-US" dirty="0" smtClean="0"/>
              <a:t> </a:t>
            </a:r>
            <a:r>
              <a:rPr lang="en-US" dirty="0" err="1" smtClean="0"/>
              <a:t>solubilidade</a:t>
            </a:r>
            <a:r>
              <a:rPr lang="en-US" dirty="0" smtClean="0"/>
              <a:t> </a:t>
            </a:r>
            <a:r>
              <a:rPr lang="en-US" dirty="0" err="1" smtClean="0"/>
              <a:t>depende</a:t>
            </a:r>
            <a:r>
              <a:rPr lang="en-US" dirty="0" smtClean="0"/>
              <a:t> do </a:t>
            </a:r>
            <a:r>
              <a:rPr lang="en-US" dirty="0" err="1" smtClean="0"/>
              <a:t>tipo</a:t>
            </a:r>
            <a:r>
              <a:rPr lang="en-US" dirty="0" smtClean="0"/>
              <a:t> de co-</a:t>
            </a:r>
            <a:r>
              <a:rPr lang="en-US" dirty="0" err="1" smtClean="0"/>
              <a:t>solvente</a:t>
            </a:r>
            <a:r>
              <a:rPr lang="en-US" dirty="0" smtClean="0"/>
              <a:t> </a:t>
            </a:r>
            <a:r>
              <a:rPr lang="en-US" dirty="0" err="1" smtClean="0"/>
              <a:t>e</a:t>
            </a:r>
            <a:r>
              <a:rPr lang="en-US" dirty="0" smtClean="0"/>
              <a:t> do </a:t>
            </a:r>
            <a:r>
              <a:rPr lang="en-US" dirty="0" err="1" smtClean="0"/>
              <a:t>soluto</a:t>
            </a:r>
            <a:r>
              <a:rPr lang="en-US" dirty="0" smtClean="0"/>
              <a:t>.</a:t>
            </a:r>
          </a:p>
          <a:p>
            <a:pPr lvl="1" eaLnBrk="1" hangingPunct="1"/>
            <a:r>
              <a:rPr lang="en-US" dirty="0" smtClean="0"/>
              <a:t>O </a:t>
            </a:r>
            <a:r>
              <a:rPr lang="en-US" dirty="0" err="1" smtClean="0"/>
              <a:t>efeito</a:t>
            </a:r>
            <a:r>
              <a:rPr lang="en-US" dirty="0" smtClean="0"/>
              <a:t> </a:t>
            </a:r>
            <a:r>
              <a:rPr lang="en-US" dirty="0" err="1" smtClean="0"/>
              <a:t>é</a:t>
            </a:r>
            <a:r>
              <a:rPr lang="en-US" dirty="0" smtClean="0"/>
              <a:t> </a:t>
            </a:r>
            <a:r>
              <a:rPr lang="en-US" dirty="0" err="1" smtClean="0"/>
              <a:t>maior</a:t>
            </a:r>
            <a:r>
              <a:rPr lang="en-US" dirty="0" smtClean="0"/>
              <a:t> </a:t>
            </a:r>
            <a:r>
              <a:rPr lang="en-US" dirty="0" err="1" smtClean="0"/>
              <a:t>para</a:t>
            </a:r>
            <a:r>
              <a:rPr lang="en-US" dirty="0" smtClean="0"/>
              <a:t> </a:t>
            </a:r>
            <a:r>
              <a:rPr lang="en-US" dirty="0" err="1" smtClean="0"/>
              <a:t>solutos</a:t>
            </a:r>
            <a:r>
              <a:rPr lang="en-US" dirty="0" smtClean="0"/>
              <a:t> </a:t>
            </a:r>
            <a:r>
              <a:rPr lang="en-US" dirty="0" err="1" smtClean="0"/>
              <a:t>grandes</a:t>
            </a:r>
            <a:r>
              <a:rPr lang="en-US" dirty="0" smtClean="0"/>
              <a:t> </a:t>
            </a:r>
            <a:r>
              <a:rPr lang="en-US" dirty="0" err="1" smtClean="0"/>
              <a:t>e</a:t>
            </a:r>
            <a:r>
              <a:rPr lang="en-US" dirty="0" smtClean="0"/>
              <a:t> </a:t>
            </a:r>
            <a:r>
              <a:rPr lang="en-US" dirty="0" err="1" smtClean="0"/>
              <a:t>não-polares</a:t>
            </a:r>
            <a:r>
              <a:rPr lang="en-US" dirty="0" smtClean="0"/>
              <a:t>. </a:t>
            </a:r>
          </a:p>
          <a:p>
            <a:pPr lvl="1" eaLnBrk="1" hangingPunct="1"/>
            <a:r>
              <a:rPr lang="en-US" dirty="0" err="1" smtClean="0"/>
              <a:t>Efeito</a:t>
            </a:r>
            <a:r>
              <a:rPr lang="en-US" dirty="0" smtClean="0"/>
              <a:t> de co-</a:t>
            </a:r>
            <a:r>
              <a:rPr lang="en-US" dirty="0" err="1" smtClean="0"/>
              <a:t>solventes</a:t>
            </a:r>
            <a:r>
              <a:rPr lang="en-US" dirty="0" smtClean="0"/>
              <a:t> </a:t>
            </a:r>
            <a:r>
              <a:rPr lang="en-US" dirty="0" err="1" smtClean="0"/>
              <a:t>mais</a:t>
            </a:r>
            <a:r>
              <a:rPr lang="en-US" dirty="0" smtClean="0"/>
              <a:t> "</a:t>
            </a:r>
            <a:r>
              <a:rPr lang="en-US" dirty="0" err="1" smtClean="0"/>
              <a:t>orgânicos</a:t>
            </a:r>
            <a:r>
              <a:rPr lang="en-US" dirty="0" smtClean="0"/>
              <a:t>" </a:t>
            </a:r>
            <a:r>
              <a:rPr lang="en-US" dirty="0" err="1" smtClean="0"/>
              <a:t>é</a:t>
            </a:r>
            <a:r>
              <a:rPr lang="en-US" dirty="0" smtClean="0"/>
              <a:t> </a:t>
            </a:r>
            <a:r>
              <a:rPr lang="en-US" dirty="0" err="1" smtClean="0"/>
              <a:t>mais</a:t>
            </a:r>
            <a:r>
              <a:rPr lang="en-US" dirty="0" smtClean="0"/>
              <a:t> </a:t>
            </a:r>
            <a:r>
              <a:rPr lang="en-US" dirty="0" err="1" smtClean="0"/>
              <a:t>pronunciado</a:t>
            </a:r>
            <a:r>
              <a:rPr lang="en-US" dirty="0" smtClean="0"/>
              <a:t>.</a:t>
            </a:r>
            <a:br>
              <a:rPr lang="en-US" dirty="0" smtClean="0"/>
            </a:br>
            <a:r>
              <a:rPr lang="en-US" dirty="0" err="1"/>
              <a:t>propanol</a:t>
            </a:r>
            <a:r>
              <a:rPr lang="en-US" dirty="0"/>
              <a:t>&gt;ethanol&gt;methanol</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Exercícios</a:t>
            </a:r>
            <a:endParaRPr lang="en-US" dirty="0"/>
          </a:p>
        </p:txBody>
      </p:sp>
      <p:sp>
        <p:nvSpPr>
          <p:cNvPr id="3" name="Content Placeholder 2"/>
          <p:cNvSpPr>
            <a:spLocks noGrp="1"/>
          </p:cNvSpPr>
          <p:nvPr>
            <p:ph idx="1"/>
          </p:nvPr>
        </p:nvSpPr>
        <p:spPr>
          <a:xfrm>
            <a:off x="457200" y="1600200"/>
            <a:ext cx="8229600" cy="4895634"/>
          </a:xfrm>
        </p:spPr>
        <p:txBody>
          <a:bodyPr>
            <a:normAutofit fontScale="77500" lnSpcReduction="20000"/>
          </a:bodyPr>
          <a:lstStyle/>
          <a:p>
            <a:pPr marL="514350" indent="-514350">
              <a:buFont typeface="+mj-lt"/>
              <a:buAutoNum type="arabicPeriod"/>
            </a:pPr>
            <a:r>
              <a:rPr lang="en-US" dirty="0" smtClean="0"/>
              <a:t>Como se </a:t>
            </a:r>
            <a:r>
              <a:rPr lang="en-US" dirty="0" err="1" smtClean="0"/>
              <a:t>observa</a:t>
            </a:r>
            <a:r>
              <a:rPr lang="en-US" dirty="0" smtClean="0"/>
              <a:t> a </a:t>
            </a:r>
            <a:r>
              <a:rPr lang="en-US" dirty="0" err="1" smtClean="0"/>
              <a:t>interconversão</a:t>
            </a:r>
            <a:r>
              <a:rPr lang="en-US" dirty="0" smtClean="0"/>
              <a:t> das </a:t>
            </a:r>
            <a:r>
              <a:rPr lang="en-US" dirty="0" err="1" smtClean="0"/>
              <a:t>formas</a:t>
            </a:r>
            <a:r>
              <a:rPr lang="en-US" dirty="0" smtClean="0"/>
              <a:t> </a:t>
            </a:r>
            <a:r>
              <a:rPr lang="en-US" dirty="0" err="1" smtClean="0"/>
              <a:t>isoméricas</a:t>
            </a:r>
            <a:r>
              <a:rPr lang="en-US" dirty="0" smtClean="0"/>
              <a:t> </a:t>
            </a:r>
            <a:r>
              <a:rPr lang="en-US" dirty="0" err="1" smtClean="0"/>
              <a:t>da</a:t>
            </a:r>
            <a:r>
              <a:rPr lang="en-US" dirty="0" smtClean="0"/>
              <a:t> </a:t>
            </a:r>
            <a:r>
              <a:rPr lang="en-US" dirty="0" err="1" smtClean="0"/>
              <a:t>glicose</a:t>
            </a:r>
            <a:r>
              <a:rPr lang="en-US" dirty="0" smtClean="0"/>
              <a:t>? </a:t>
            </a:r>
            <a:r>
              <a:rPr lang="en-US" dirty="0" err="1" smtClean="0"/>
              <a:t>Qual</a:t>
            </a:r>
            <a:r>
              <a:rPr lang="en-US" dirty="0" smtClean="0"/>
              <a:t> </a:t>
            </a:r>
            <a:r>
              <a:rPr lang="en-US" dirty="0" err="1" smtClean="0"/>
              <a:t>é</a:t>
            </a:r>
            <a:r>
              <a:rPr lang="en-US" dirty="0" smtClean="0"/>
              <a:t> a </a:t>
            </a:r>
            <a:r>
              <a:rPr lang="en-US" dirty="0" err="1" smtClean="0"/>
              <a:t>origem</a:t>
            </a:r>
            <a:r>
              <a:rPr lang="en-US" dirty="0" smtClean="0"/>
              <a:t> </a:t>
            </a:r>
            <a:r>
              <a:rPr lang="en-US" dirty="0" err="1" smtClean="0"/>
              <a:t>da</a:t>
            </a:r>
            <a:r>
              <a:rPr lang="en-US" dirty="0" smtClean="0"/>
              <a:t> </a:t>
            </a:r>
            <a:r>
              <a:rPr lang="en-US" dirty="0" err="1" smtClean="0"/>
              <a:t>palavra</a:t>
            </a:r>
            <a:r>
              <a:rPr lang="en-US" dirty="0" smtClean="0"/>
              <a:t> </a:t>
            </a:r>
            <a:r>
              <a:rPr lang="en-US" i="1" dirty="0" err="1" smtClean="0"/>
              <a:t>mutarrotação</a:t>
            </a:r>
            <a:r>
              <a:rPr lang="en-US" dirty="0" smtClean="0"/>
              <a:t>?</a:t>
            </a:r>
          </a:p>
          <a:p>
            <a:pPr marL="514350" indent="-514350">
              <a:buFont typeface="+mj-lt"/>
              <a:buAutoNum type="arabicPeriod"/>
            </a:pPr>
            <a:r>
              <a:rPr lang="en-US" dirty="0" err="1" smtClean="0"/>
              <a:t>Encontre</a:t>
            </a:r>
            <a:r>
              <a:rPr lang="en-US" dirty="0" smtClean="0"/>
              <a:t> </a:t>
            </a:r>
            <a:r>
              <a:rPr lang="en-US" dirty="0" err="1" smtClean="0"/>
              <a:t>uma</a:t>
            </a:r>
            <a:r>
              <a:rPr lang="en-US" dirty="0" smtClean="0"/>
              <a:t> </a:t>
            </a:r>
            <a:r>
              <a:rPr lang="en-US" dirty="0" err="1" smtClean="0"/>
              <a:t>patente</a:t>
            </a:r>
            <a:r>
              <a:rPr lang="en-US" dirty="0" smtClean="0"/>
              <a:t> de </a:t>
            </a:r>
            <a:r>
              <a:rPr lang="en-US" dirty="0" err="1" smtClean="0"/>
              <a:t>aplicação</a:t>
            </a:r>
            <a:r>
              <a:rPr lang="en-US" dirty="0" smtClean="0"/>
              <a:t> de </a:t>
            </a:r>
            <a:r>
              <a:rPr lang="en-US" dirty="0" err="1" smtClean="0"/>
              <a:t>estruturas</a:t>
            </a:r>
            <a:r>
              <a:rPr lang="en-US" dirty="0" smtClean="0"/>
              <a:t> </a:t>
            </a:r>
            <a:r>
              <a:rPr lang="en-US" dirty="0" err="1" smtClean="0"/>
              <a:t>ou</a:t>
            </a:r>
            <a:r>
              <a:rPr lang="en-US" dirty="0" smtClean="0"/>
              <a:t> </a:t>
            </a:r>
            <a:r>
              <a:rPr lang="en-US" dirty="0" err="1" smtClean="0"/>
              <a:t>fases</a:t>
            </a:r>
            <a:r>
              <a:rPr lang="en-US" dirty="0" smtClean="0"/>
              <a:t> </a:t>
            </a:r>
            <a:r>
              <a:rPr lang="en-US" dirty="0" err="1" smtClean="0"/>
              <a:t>formadas</a:t>
            </a:r>
            <a:r>
              <a:rPr lang="en-US" dirty="0" smtClean="0"/>
              <a:t> com </a:t>
            </a:r>
            <a:r>
              <a:rPr lang="en-US" dirty="0" err="1" smtClean="0"/>
              <a:t>tensoativos</a:t>
            </a:r>
            <a:r>
              <a:rPr lang="en-US" dirty="0" smtClean="0"/>
              <a:t> </a:t>
            </a:r>
            <a:r>
              <a:rPr lang="en-US" dirty="0" err="1" smtClean="0"/>
              <a:t>não-iônicos</a:t>
            </a:r>
            <a:r>
              <a:rPr lang="en-US" dirty="0" smtClean="0"/>
              <a:t>. Procure </a:t>
            </a:r>
            <a:r>
              <a:rPr lang="en-US" dirty="0" err="1" smtClean="0"/>
              <a:t>mostrar</a:t>
            </a:r>
            <a:r>
              <a:rPr lang="en-US" dirty="0" smtClean="0"/>
              <a:t> </a:t>
            </a:r>
            <a:r>
              <a:rPr lang="en-US" dirty="0" err="1" smtClean="0"/>
              <a:t>claramente</a:t>
            </a:r>
            <a:r>
              <a:rPr lang="en-US" dirty="0" smtClean="0"/>
              <a:t> a </a:t>
            </a:r>
            <a:r>
              <a:rPr lang="en-US" dirty="0" err="1" smtClean="0"/>
              <a:t>relação</a:t>
            </a:r>
            <a:r>
              <a:rPr lang="en-US" dirty="0" smtClean="0"/>
              <a:t> entre a </a:t>
            </a:r>
            <a:r>
              <a:rPr lang="en-US" dirty="0" err="1" smtClean="0"/>
              <a:t>estrutura</a:t>
            </a:r>
            <a:r>
              <a:rPr lang="en-US" dirty="0" smtClean="0"/>
              <a:t> do </a:t>
            </a:r>
            <a:r>
              <a:rPr lang="en-US" dirty="0" err="1" smtClean="0"/>
              <a:t>tensoativo</a:t>
            </a:r>
            <a:r>
              <a:rPr lang="en-US" dirty="0" smtClean="0"/>
              <a:t> </a:t>
            </a:r>
            <a:r>
              <a:rPr lang="en-US" dirty="0" err="1" smtClean="0"/>
              <a:t>e</a:t>
            </a:r>
            <a:r>
              <a:rPr lang="en-US" dirty="0" smtClean="0"/>
              <a:t> a </a:t>
            </a:r>
            <a:r>
              <a:rPr lang="en-US" dirty="0" err="1" smtClean="0"/>
              <a:t>aplicação</a:t>
            </a:r>
            <a:r>
              <a:rPr lang="en-US" dirty="0" smtClean="0"/>
              <a:t>.</a:t>
            </a:r>
          </a:p>
          <a:p>
            <a:pPr marL="514350" indent="-514350">
              <a:buFont typeface="+mj-lt"/>
              <a:buAutoNum type="arabicPeriod"/>
            </a:pPr>
            <a:r>
              <a:rPr lang="en-US" dirty="0" err="1" smtClean="0"/>
              <a:t>Assista</a:t>
            </a:r>
            <a:r>
              <a:rPr lang="en-US" dirty="0" smtClean="0"/>
              <a:t> </a:t>
            </a:r>
            <a:r>
              <a:rPr lang="en-US" dirty="0" err="1" smtClean="0"/>
              <a:t>o</a:t>
            </a:r>
            <a:r>
              <a:rPr lang="en-US" dirty="0" smtClean="0"/>
              <a:t> </a:t>
            </a:r>
            <a:r>
              <a:rPr lang="en-US" dirty="0" err="1" smtClean="0"/>
              <a:t>vídeo</a:t>
            </a:r>
            <a:r>
              <a:rPr lang="en-US" dirty="0" smtClean="0"/>
              <a:t> </a:t>
            </a:r>
            <a:r>
              <a:rPr lang="en-US" dirty="0" smtClean="0">
                <a:hlinkClick r:id="rId2"/>
              </a:rPr>
              <a:t>http://www.youtube.com/watch?v=vGz-qDE3Go4&amp;NR=1</a:t>
            </a:r>
            <a:r>
              <a:rPr lang="en-US" dirty="0" smtClean="0"/>
              <a:t> </a:t>
            </a:r>
            <a:r>
              <a:rPr lang="en-US" dirty="0" err="1" smtClean="0"/>
              <a:t>e</a:t>
            </a:r>
            <a:r>
              <a:rPr lang="en-US" dirty="0" smtClean="0"/>
              <a:t> </a:t>
            </a:r>
            <a:r>
              <a:rPr lang="en-US" dirty="0" err="1" smtClean="0"/>
              <a:t>descreva</a:t>
            </a:r>
            <a:r>
              <a:rPr lang="en-US" dirty="0" smtClean="0"/>
              <a:t> um </a:t>
            </a:r>
            <a:r>
              <a:rPr lang="en-US" dirty="0" err="1" smtClean="0"/>
              <a:t>método</a:t>
            </a:r>
            <a:r>
              <a:rPr lang="en-US" dirty="0" smtClean="0"/>
              <a:t> de </a:t>
            </a:r>
            <a:r>
              <a:rPr lang="en-US" dirty="0" err="1" smtClean="0"/>
              <a:t>preparação</a:t>
            </a:r>
            <a:r>
              <a:rPr lang="en-US" dirty="0" smtClean="0"/>
              <a:t> de </a:t>
            </a:r>
            <a:r>
              <a:rPr lang="en-US" dirty="0" err="1" smtClean="0"/>
              <a:t>lipossomas</a:t>
            </a:r>
            <a:r>
              <a:rPr lang="en-US" dirty="0" smtClean="0"/>
              <a:t>, com </a:t>
            </a:r>
            <a:r>
              <a:rPr lang="en-US" dirty="0" err="1" smtClean="0"/>
              <a:t>suas</a:t>
            </a:r>
            <a:r>
              <a:rPr lang="en-US" dirty="0" smtClean="0"/>
              <a:t> </a:t>
            </a:r>
            <a:r>
              <a:rPr lang="en-US" dirty="0" err="1" smtClean="0"/>
              <a:t>vantagens</a:t>
            </a:r>
            <a:r>
              <a:rPr lang="en-US" dirty="0" smtClean="0"/>
              <a:t> </a:t>
            </a:r>
            <a:r>
              <a:rPr lang="en-US" dirty="0" err="1" smtClean="0"/>
              <a:t>e</a:t>
            </a:r>
            <a:r>
              <a:rPr lang="en-US" dirty="0" smtClean="0"/>
              <a:t> </a:t>
            </a:r>
            <a:r>
              <a:rPr lang="en-US" dirty="0" err="1" smtClean="0"/>
              <a:t>desvantagens</a:t>
            </a:r>
            <a:r>
              <a:rPr lang="en-US" dirty="0" smtClean="0"/>
              <a:t>.</a:t>
            </a:r>
          </a:p>
          <a:p>
            <a:pPr marL="514350" indent="-514350">
              <a:buFont typeface="+mj-lt"/>
              <a:buAutoNum type="arabicPeriod"/>
            </a:pPr>
            <a:r>
              <a:rPr lang="en-US" dirty="0" err="1" smtClean="0"/>
              <a:t>Identifique</a:t>
            </a:r>
            <a:r>
              <a:rPr lang="en-US" dirty="0" smtClean="0"/>
              <a:t> um </a:t>
            </a:r>
            <a:r>
              <a:rPr lang="en-US" dirty="0" err="1" smtClean="0"/>
              <a:t>alimento</a:t>
            </a:r>
            <a:r>
              <a:rPr lang="en-US" dirty="0" smtClean="0"/>
              <a:t>, </a:t>
            </a:r>
            <a:r>
              <a:rPr lang="en-US" dirty="0" err="1" smtClean="0"/>
              <a:t>produto</a:t>
            </a:r>
            <a:r>
              <a:rPr lang="en-US" dirty="0" smtClean="0"/>
              <a:t> de </a:t>
            </a:r>
            <a:r>
              <a:rPr lang="en-US" dirty="0" err="1" smtClean="0"/>
              <a:t>higiene</a:t>
            </a:r>
            <a:r>
              <a:rPr lang="en-US" dirty="0" smtClean="0"/>
              <a:t> </a:t>
            </a:r>
            <a:r>
              <a:rPr lang="en-US" dirty="0" err="1" smtClean="0"/>
              <a:t>ou</a:t>
            </a:r>
            <a:r>
              <a:rPr lang="en-US" dirty="0" smtClean="0"/>
              <a:t> </a:t>
            </a:r>
            <a:r>
              <a:rPr lang="en-US" dirty="0" err="1" smtClean="0"/>
              <a:t>outro</a:t>
            </a:r>
            <a:r>
              <a:rPr lang="en-US" dirty="0" smtClean="0"/>
              <a:t> </a:t>
            </a:r>
            <a:r>
              <a:rPr lang="en-US" dirty="0" err="1" smtClean="0"/>
              <a:t>produto</a:t>
            </a:r>
            <a:r>
              <a:rPr lang="en-US" dirty="0" smtClean="0"/>
              <a:t> de </a:t>
            </a:r>
            <a:r>
              <a:rPr lang="en-US" dirty="0" err="1" smtClean="0"/>
              <a:t>consumidor</a:t>
            </a:r>
            <a:r>
              <a:rPr lang="en-US" dirty="0" smtClean="0"/>
              <a:t> </a:t>
            </a:r>
            <a:r>
              <a:rPr lang="en-US" dirty="0" err="1" smtClean="0"/>
              <a:t>que</a:t>
            </a:r>
            <a:r>
              <a:rPr lang="en-US" dirty="0" smtClean="0"/>
              <a:t> </a:t>
            </a:r>
            <a:r>
              <a:rPr lang="en-US" dirty="0" err="1" smtClean="0"/>
              <a:t>contenha</a:t>
            </a:r>
            <a:r>
              <a:rPr lang="en-US" dirty="0" smtClean="0"/>
              <a:t> </a:t>
            </a:r>
            <a:r>
              <a:rPr lang="en-US" dirty="0" err="1" smtClean="0"/>
              <a:t>água</a:t>
            </a:r>
            <a:r>
              <a:rPr lang="en-US" dirty="0" smtClean="0"/>
              <a:t> </a:t>
            </a:r>
            <a:r>
              <a:rPr lang="en-US" dirty="0" err="1" smtClean="0"/>
              <a:t>e</a:t>
            </a:r>
            <a:r>
              <a:rPr lang="en-US" dirty="0" smtClean="0"/>
              <a:t> um co-</a:t>
            </a:r>
            <a:r>
              <a:rPr lang="en-US" dirty="0" err="1" smtClean="0"/>
              <a:t>solvente</a:t>
            </a:r>
            <a:r>
              <a:rPr lang="en-US" dirty="0" smtClean="0"/>
              <a:t>. </a:t>
            </a:r>
            <a:r>
              <a:rPr lang="en-US" dirty="0" err="1" smtClean="0"/>
              <a:t>Qual</a:t>
            </a:r>
            <a:r>
              <a:rPr lang="en-US" dirty="0" smtClean="0"/>
              <a:t> </a:t>
            </a:r>
            <a:r>
              <a:rPr lang="en-US" dirty="0" err="1" smtClean="0"/>
              <a:t>pode</a:t>
            </a:r>
            <a:r>
              <a:rPr lang="en-US" dirty="0" smtClean="0"/>
              <a:t> ser </a:t>
            </a:r>
            <a:r>
              <a:rPr lang="en-US" dirty="0" err="1" smtClean="0"/>
              <a:t>o</a:t>
            </a:r>
            <a:r>
              <a:rPr lang="en-US" dirty="0" smtClean="0"/>
              <a:t> </a:t>
            </a:r>
            <a:r>
              <a:rPr lang="en-US" dirty="0" err="1" smtClean="0"/>
              <a:t>papel</a:t>
            </a:r>
            <a:r>
              <a:rPr lang="en-US" dirty="0" smtClean="0"/>
              <a:t> do co-</a:t>
            </a:r>
            <a:r>
              <a:rPr lang="en-US" dirty="0" err="1" smtClean="0"/>
              <a:t>solvente</a:t>
            </a:r>
            <a:r>
              <a:rPr lang="en-US" dirty="0" smtClean="0"/>
              <a:t>, </a:t>
            </a:r>
            <a:r>
              <a:rPr lang="en-US" dirty="0" err="1" smtClean="0"/>
              <a:t>nesse</a:t>
            </a:r>
            <a:r>
              <a:rPr lang="en-US" dirty="0" smtClean="0"/>
              <a:t> </a:t>
            </a:r>
            <a:r>
              <a:rPr lang="en-US" dirty="0" err="1" smtClean="0"/>
              <a:t>produto</a:t>
            </a:r>
            <a:r>
              <a:rPr lang="en-US" dirty="0" smtClean="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Sais</a:t>
            </a:r>
            <a:endParaRPr lang="en-US" dirty="0"/>
          </a:p>
        </p:txBody>
      </p:sp>
      <p:pic>
        <p:nvPicPr>
          <p:cNvPr id="4" name="Picture 3"/>
          <p:cNvPicPr>
            <a:picLocks noChangeAspect="1"/>
          </p:cNvPicPr>
          <p:nvPr/>
        </p:nvPicPr>
        <p:blipFill>
          <a:blip r:embed="rId2"/>
          <a:stretch>
            <a:fillRect/>
          </a:stretch>
        </p:blipFill>
        <p:spPr>
          <a:xfrm>
            <a:off x="0" y="1149954"/>
            <a:ext cx="9144000" cy="549750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Glicose</a:t>
            </a:r>
            <a:r>
              <a:rPr lang="en-US" dirty="0" smtClean="0"/>
              <a:t>: </a:t>
            </a:r>
            <a:r>
              <a:rPr lang="en-US" dirty="0" err="1" smtClean="0"/>
              <a:t>isômeros</a:t>
            </a:r>
            <a:r>
              <a:rPr lang="en-US" dirty="0" smtClean="0"/>
              <a:t> </a:t>
            </a:r>
            <a:r>
              <a:rPr lang="en-US" dirty="0" err="1" smtClean="0"/>
              <a:t>dependem</a:t>
            </a:r>
            <a:r>
              <a:rPr lang="en-US" dirty="0" smtClean="0"/>
              <a:t> do </a:t>
            </a:r>
            <a:r>
              <a:rPr lang="en-US" dirty="0" err="1" smtClean="0"/>
              <a:t>solvente</a:t>
            </a:r>
            <a:endParaRPr lang="en-US" dirty="0"/>
          </a:p>
        </p:txBody>
      </p:sp>
      <p:pic>
        <p:nvPicPr>
          <p:cNvPr id="4" name="Picture 3"/>
          <p:cNvPicPr>
            <a:picLocks noChangeAspect="1"/>
          </p:cNvPicPr>
          <p:nvPr/>
        </p:nvPicPr>
        <p:blipFill>
          <a:blip r:embed="rId2"/>
          <a:stretch>
            <a:fillRect/>
          </a:stretch>
        </p:blipFill>
        <p:spPr>
          <a:xfrm>
            <a:off x="687532" y="1417638"/>
            <a:ext cx="1468598" cy="2391717"/>
          </a:xfrm>
          <a:prstGeom prst="rect">
            <a:avLst/>
          </a:prstGeom>
        </p:spPr>
      </p:pic>
      <p:pic>
        <p:nvPicPr>
          <p:cNvPr id="5" name="Picture 4"/>
          <p:cNvPicPr>
            <a:picLocks noChangeAspect="1"/>
          </p:cNvPicPr>
          <p:nvPr/>
        </p:nvPicPr>
        <p:blipFill>
          <a:blip r:embed="rId3"/>
          <a:stretch>
            <a:fillRect/>
          </a:stretch>
        </p:blipFill>
        <p:spPr>
          <a:xfrm>
            <a:off x="3778176" y="1414457"/>
            <a:ext cx="5219700" cy="4267200"/>
          </a:xfrm>
          <a:prstGeom prst="rect">
            <a:avLst/>
          </a:prstGeom>
        </p:spPr>
      </p:pic>
      <p:sp>
        <p:nvSpPr>
          <p:cNvPr id="6" name="TextBox 5"/>
          <p:cNvSpPr txBox="1"/>
          <p:nvPr/>
        </p:nvSpPr>
        <p:spPr>
          <a:xfrm>
            <a:off x="259453" y="3973475"/>
            <a:ext cx="3878134" cy="2677656"/>
          </a:xfrm>
          <a:prstGeom prst="rect">
            <a:avLst/>
          </a:prstGeom>
          <a:noFill/>
        </p:spPr>
        <p:txBody>
          <a:bodyPr wrap="square" rtlCol="0">
            <a:spAutoFit/>
          </a:bodyPr>
          <a:lstStyle/>
          <a:p>
            <a:r>
              <a:rPr lang="en-US" sz="2400" dirty="0" smtClean="0"/>
              <a:t>A </a:t>
            </a:r>
            <a:r>
              <a:rPr lang="en-US" sz="2400" dirty="0" err="1" smtClean="0"/>
              <a:t>cadeia</a:t>
            </a:r>
            <a:r>
              <a:rPr lang="en-US" sz="2400" dirty="0" smtClean="0"/>
              <a:t> </a:t>
            </a:r>
            <a:r>
              <a:rPr lang="en-US" sz="2400" dirty="0" err="1" smtClean="0"/>
              <a:t>aberta</a:t>
            </a:r>
            <a:r>
              <a:rPr lang="en-US" sz="2400" dirty="0" smtClean="0"/>
              <a:t> </a:t>
            </a:r>
            <a:r>
              <a:rPr lang="en-US" sz="2400" dirty="0" err="1" smtClean="0"/>
              <a:t>é</a:t>
            </a:r>
            <a:r>
              <a:rPr lang="en-US" sz="2400" dirty="0" smtClean="0"/>
              <a:t> </a:t>
            </a:r>
            <a:r>
              <a:rPr lang="en-US" sz="2400" dirty="0" err="1" smtClean="0"/>
              <a:t>termodinamicamente</a:t>
            </a:r>
            <a:r>
              <a:rPr lang="en-US" sz="2400" dirty="0" smtClean="0"/>
              <a:t> </a:t>
            </a:r>
            <a:r>
              <a:rPr lang="en-US" sz="2400" dirty="0" err="1" smtClean="0"/>
              <a:t>instável</a:t>
            </a:r>
            <a:r>
              <a:rPr lang="en-US" sz="2400" dirty="0" smtClean="0"/>
              <a:t> </a:t>
            </a:r>
            <a:r>
              <a:rPr lang="en-US" sz="2400" dirty="0" err="1" smtClean="0"/>
              <a:t>e</a:t>
            </a:r>
            <a:r>
              <a:rPr lang="en-US" sz="2400" dirty="0" smtClean="0"/>
              <a:t> </a:t>
            </a:r>
            <a:r>
              <a:rPr lang="en-US" sz="2400" dirty="0" err="1" smtClean="0">
                <a:solidFill>
                  <a:srgbClr val="FF0000"/>
                </a:solidFill>
              </a:rPr>
              <a:t>tautomeriza</a:t>
            </a:r>
            <a:r>
              <a:rPr lang="en-US" sz="2400" dirty="0" smtClean="0"/>
              <a:t> </a:t>
            </a:r>
            <a:r>
              <a:rPr lang="en-US" sz="2400" dirty="0" err="1" smtClean="0"/>
              <a:t>nas</a:t>
            </a:r>
            <a:r>
              <a:rPr lang="en-US" sz="2400" dirty="0" smtClean="0"/>
              <a:t> </a:t>
            </a:r>
            <a:r>
              <a:rPr lang="en-US" sz="2400" dirty="0" err="1" smtClean="0"/>
              <a:t>formas</a:t>
            </a:r>
            <a:r>
              <a:rPr lang="en-US" sz="2400" dirty="0" smtClean="0"/>
              <a:t> </a:t>
            </a:r>
            <a:r>
              <a:rPr lang="en-US" sz="2400" dirty="0" err="1" smtClean="0"/>
              <a:t>cíclicas</a:t>
            </a:r>
            <a:r>
              <a:rPr lang="en-US" sz="2400" dirty="0" smtClean="0"/>
              <a:t>. Os </a:t>
            </a:r>
            <a:r>
              <a:rPr lang="en-US" sz="2400" dirty="0" err="1" smtClean="0"/>
              <a:t>quatro</a:t>
            </a:r>
            <a:r>
              <a:rPr lang="en-US" sz="2400" dirty="0" smtClean="0"/>
              <a:t> </a:t>
            </a:r>
            <a:r>
              <a:rPr lang="en-US" sz="2400" dirty="0" err="1" smtClean="0"/>
              <a:t>isômeros</a:t>
            </a:r>
            <a:r>
              <a:rPr lang="en-US" sz="2400" dirty="0" smtClean="0"/>
              <a:t> </a:t>
            </a:r>
            <a:r>
              <a:rPr lang="en-US" sz="2400" dirty="0" err="1" smtClean="0"/>
              <a:t>cíclicos</a:t>
            </a:r>
            <a:r>
              <a:rPr lang="en-US" sz="2400" dirty="0" smtClean="0"/>
              <a:t> se </a:t>
            </a:r>
            <a:r>
              <a:rPr lang="en-US" sz="2400" dirty="0" err="1" smtClean="0"/>
              <a:t>interconvertem</a:t>
            </a:r>
            <a:r>
              <a:rPr lang="en-US" sz="2400" dirty="0" smtClean="0"/>
              <a:t> (</a:t>
            </a:r>
            <a:r>
              <a:rPr lang="en-US" sz="2400" dirty="0" err="1" smtClean="0">
                <a:solidFill>
                  <a:srgbClr val="FF0000"/>
                </a:solidFill>
              </a:rPr>
              <a:t>mutarotação</a:t>
            </a:r>
            <a:r>
              <a:rPr lang="en-US" sz="2400" dirty="0" smtClean="0"/>
              <a:t>) </a:t>
            </a:r>
            <a:r>
              <a:rPr lang="en-US" sz="2400" dirty="0" err="1" smtClean="0"/>
              <a:t>atingindo</a:t>
            </a:r>
            <a:r>
              <a:rPr lang="en-US" sz="2400" dirty="0" smtClean="0"/>
              <a:t> </a:t>
            </a:r>
            <a:r>
              <a:rPr lang="en-US" sz="2400" dirty="0" err="1" smtClean="0"/>
              <a:t>uma</a:t>
            </a:r>
            <a:r>
              <a:rPr lang="en-US" sz="2400" dirty="0" smtClean="0"/>
              <a:t> </a:t>
            </a:r>
            <a:r>
              <a:rPr lang="en-US" sz="2400" dirty="0" err="1" smtClean="0"/>
              <a:t>relação</a:t>
            </a:r>
            <a:r>
              <a:rPr lang="en-US" sz="2400" dirty="0" smtClean="0"/>
              <a:t> </a:t>
            </a:r>
            <a:r>
              <a:rPr lang="en-US" sz="2400" dirty="0" err="1" smtClean="0"/>
              <a:t>estável</a:t>
            </a:r>
            <a:r>
              <a:rPr lang="en-US" sz="2400" dirty="0" smtClean="0"/>
              <a:t> </a:t>
            </a:r>
            <a:r>
              <a:rPr lang="en-US" sz="2400" dirty="0" err="1" smtClean="0"/>
              <a:t>α:β</a:t>
            </a:r>
            <a:r>
              <a:rPr lang="en-US" sz="2400" dirty="0" smtClean="0"/>
              <a:t> 36:64.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20248"/>
            <a:ext cx="8229600" cy="4525963"/>
          </a:xfrm>
        </p:spPr>
        <p:txBody>
          <a:bodyPr>
            <a:normAutofit fontScale="85000" lnSpcReduction="20000"/>
          </a:bodyPr>
          <a:lstStyle/>
          <a:p>
            <a:r>
              <a:rPr lang="en-US" dirty="0" err="1" smtClean="0"/>
              <a:t>Em</a:t>
            </a:r>
            <a:r>
              <a:rPr lang="en-US" dirty="0" smtClean="0"/>
              <a:t> </a:t>
            </a:r>
            <a:r>
              <a:rPr lang="en-US" dirty="0" err="1" smtClean="0"/>
              <a:t>soluções</a:t>
            </a:r>
            <a:r>
              <a:rPr lang="en-US" dirty="0" smtClean="0"/>
              <a:t>, a forma de </a:t>
            </a:r>
            <a:r>
              <a:rPr lang="en-US" dirty="0" err="1" smtClean="0"/>
              <a:t>cadeia</a:t>
            </a:r>
            <a:r>
              <a:rPr lang="en-US" dirty="0" smtClean="0"/>
              <a:t> </a:t>
            </a:r>
            <a:r>
              <a:rPr lang="en-US" dirty="0" err="1" smtClean="0"/>
              <a:t>aberta</a:t>
            </a:r>
            <a:r>
              <a:rPr lang="en-US" dirty="0" smtClean="0"/>
              <a:t> (D </a:t>
            </a:r>
            <a:r>
              <a:rPr lang="en-US" dirty="0" err="1" smtClean="0"/>
              <a:t>ou</a:t>
            </a:r>
            <a:r>
              <a:rPr lang="en-US" dirty="0" smtClean="0"/>
              <a:t> L) </a:t>
            </a:r>
            <a:r>
              <a:rPr lang="en-US" dirty="0" err="1" smtClean="0"/>
              <a:t>coexiste</a:t>
            </a:r>
            <a:r>
              <a:rPr lang="en-US" dirty="0" smtClean="0"/>
              <a:t> </a:t>
            </a:r>
            <a:r>
              <a:rPr lang="en-US" dirty="0" err="1" smtClean="0"/>
              <a:t>em</a:t>
            </a:r>
            <a:r>
              <a:rPr lang="en-US" dirty="0" smtClean="0"/>
              <a:t> </a:t>
            </a:r>
            <a:r>
              <a:rPr lang="en-US" dirty="0" err="1" smtClean="0"/>
              <a:t>equilíbrio</a:t>
            </a:r>
            <a:r>
              <a:rPr lang="en-US" dirty="0" smtClean="0"/>
              <a:t> com </a:t>
            </a:r>
            <a:r>
              <a:rPr lang="en-US" dirty="0" err="1" smtClean="0"/>
              <a:t>os</a:t>
            </a:r>
            <a:r>
              <a:rPr lang="en-US" dirty="0" smtClean="0"/>
              <a:t> </a:t>
            </a:r>
            <a:r>
              <a:rPr lang="en-US" dirty="0" err="1" smtClean="0"/>
              <a:t>isômeros</a:t>
            </a:r>
            <a:r>
              <a:rPr lang="en-US" dirty="0" smtClean="0"/>
              <a:t> </a:t>
            </a:r>
            <a:r>
              <a:rPr lang="en-US" dirty="0" err="1" smtClean="0"/>
              <a:t>cíclicos</a:t>
            </a:r>
            <a:r>
              <a:rPr lang="en-US" dirty="0" smtClean="0"/>
              <a:t>.</a:t>
            </a:r>
          </a:p>
          <a:p>
            <a:r>
              <a:rPr lang="en-US" dirty="0" err="1" smtClean="0"/>
              <a:t>Em</a:t>
            </a:r>
            <a:r>
              <a:rPr lang="en-US" dirty="0" smtClean="0"/>
              <a:t> </a:t>
            </a:r>
            <a:r>
              <a:rPr lang="en-US" dirty="0" err="1" smtClean="0"/>
              <a:t>soluções</a:t>
            </a:r>
            <a:r>
              <a:rPr lang="en-US" dirty="0" smtClean="0"/>
              <a:t> </a:t>
            </a:r>
            <a:r>
              <a:rPr lang="en-US" dirty="0" err="1" smtClean="0">
                <a:solidFill>
                  <a:srgbClr val="FF0000"/>
                </a:solidFill>
              </a:rPr>
              <a:t>aquosas</a:t>
            </a:r>
            <a:r>
              <a:rPr lang="en-US" dirty="0" smtClean="0"/>
              <a:t>, as </a:t>
            </a:r>
            <a:r>
              <a:rPr lang="en-US" dirty="0" err="1" smtClean="0"/>
              <a:t>formas</a:t>
            </a:r>
            <a:r>
              <a:rPr lang="en-US" dirty="0" smtClean="0"/>
              <a:t> </a:t>
            </a:r>
            <a:r>
              <a:rPr lang="en-US" dirty="0" err="1" smtClean="0"/>
              <a:t>piranose</a:t>
            </a:r>
            <a:r>
              <a:rPr lang="en-US" dirty="0" smtClean="0"/>
              <a:t> </a:t>
            </a:r>
            <a:r>
              <a:rPr lang="en-US" dirty="0" err="1" smtClean="0"/>
              <a:t>predominam</a:t>
            </a:r>
            <a:r>
              <a:rPr lang="en-US" dirty="0" smtClean="0"/>
              <a:t> (&gt;99%), a forma de </a:t>
            </a:r>
            <a:r>
              <a:rPr lang="en-US" dirty="0" err="1" smtClean="0"/>
              <a:t>cadeia</a:t>
            </a:r>
            <a:r>
              <a:rPr lang="en-US" dirty="0" smtClean="0"/>
              <a:t> </a:t>
            </a:r>
            <a:r>
              <a:rPr lang="en-US" dirty="0" err="1" smtClean="0"/>
              <a:t>aberta</a:t>
            </a:r>
            <a:r>
              <a:rPr lang="en-US" dirty="0" smtClean="0"/>
              <a:t> </a:t>
            </a:r>
            <a:r>
              <a:rPr lang="en-US" dirty="0" err="1" smtClean="0"/>
              <a:t>corresponde</a:t>
            </a:r>
            <a:r>
              <a:rPr lang="en-US" dirty="0" smtClean="0"/>
              <a:t> a 0,25% </a:t>
            </a:r>
            <a:r>
              <a:rPr lang="en-US" dirty="0" err="1" smtClean="0"/>
              <a:t>e</a:t>
            </a:r>
            <a:r>
              <a:rPr lang="en-US" dirty="0" smtClean="0"/>
              <a:t> as </a:t>
            </a:r>
            <a:r>
              <a:rPr lang="en-US" dirty="0" err="1" smtClean="0"/>
              <a:t>furanoses</a:t>
            </a:r>
            <a:r>
              <a:rPr lang="en-US" dirty="0" smtClean="0"/>
              <a:t> </a:t>
            </a:r>
            <a:r>
              <a:rPr lang="en-US" dirty="0" err="1" smtClean="0"/>
              <a:t>são</a:t>
            </a:r>
            <a:r>
              <a:rPr lang="en-US" dirty="0" smtClean="0"/>
              <a:t> </a:t>
            </a:r>
            <a:r>
              <a:rPr lang="en-US" dirty="0" err="1" smtClean="0"/>
              <a:t>irrelevantes</a:t>
            </a:r>
            <a:r>
              <a:rPr lang="en-US" dirty="0" smtClean="0"/>
              <a:t>. </a:t>
            </a:r>
          </a:p>
          <a:p>
            <a:r>
              <a:rPr lang="en-US" dirty="0" smtClean="0"/>
              <a:t>O </a:t>
            </a:r>
            <a:r>
              <a:rPr lang="en-US" dirty="0" err="1" smtClean="0"/>
              <a:t>anel</a:t>
            </a:r>
            <a:r>
              <a:rPr lang="en-US" dirty="0" smtClean="0"/>
              <a:t> </a:t>
            </a:r>
            <a:r>
              <a:rPr lang="en-US" dirty="0" err="1" smtClean="0"/>
              <a:t>resulta</a:t>
            </a:r>
            <a:r>
              <a:rPr lang="en-US" dirty="0" smtClean="0"/>
              <a:t> </a:t>
            </a:r>
            <a:r>
              <a:rPr lang="en-US" dirty="0" err="1" smtClean="0"/>
              <a:t>da</a:t>
            </a:r>
            <a:r>
              <a:rPr lang="en-US" dirty="0" smtClean="0"/>
              <a:t> </a:t>
            </a:r>
            <a:r>
              <a:rPr lang="en-US" dirty="0" err="1" smtClean="0"/>
              <a:t>adição</a:t>
            </a:r>
            <a:r>
              <a:rPr lang="en-US" dirty="0" smtClean="0"/>
              <a:t> </a:t>
            </a:r>
            <a:r>
              <a:rPr lang="en-US" dirty="0" err="1" smtClean="0"/>
              <a:t>nucleofílica</a:t>
            </a:r>
            <a:r>
              <a:rPr lang="en-US" dirty="0" smtClean="0"/>
              <a:t> entre </a:t>
            </a:r>
            <a:r>
              <a:rPr lang="en-US" dirty="0" err="1" smtClean="0"/>
              <a:t>aldeído</a:t>
            </a:r>
            <a:r>
              <a:rPr lang="en-US" dirty="0" smtClean="0"/>
              <a:t> </a:t>
            </a:r>
            <a:r>
              <a:rPr lang="en-US" dirty="0" err="1" smtClean="0"/>
              <a:t>e</a:t>
            </a:r>
            <a:r>
              <a:rPr lang="en-US" dirty="0" smtClean="0"/>
              <a:t> </a:t>
            </a:r>
            <a:r>
              <a:rPr lang="en-US" dirty="0" err="1" smtClean="0"/>
              <a:t>hidroxila</a:t>
            </a:r>
            <a:r>
              <a:rPr lang="en-US" dirty="0" smtClean="0"/>
              <a:t> </a:t>
            </a:r>
            <a:r>
              <a:rPr lang="en-US" dirty="0" err="1" smtClean="0"/>
              <a:t>em</a:t>
            </a:r>
            <a:r>
              <a:rPr lang="en-US" dirty="0" smtClean="0"/>
              <a:t> C-4 </a:t>
            </a:r>
            <a:r>
              <a:rPr lang="en-US" dirty="0" err="1" smtClean="0"/>
              <a:t>ou</a:t>
            </a:r>
            <a:r>
              <a:rPr lang="en-US" dirty="0" smtClean="0"/>
              <a:t> C-5 </a:t>
            </a:r>
            <a:r>
              <a:rPr lang="en-US" dirty="0" err="1" smtClean="0"/>
              <a:t>formando</a:t>
            </a:r>
            <a:r>
              <a:rPr lang="en-US" dirty="0" smtClean="0"/>
              <a:t> semi-</a:t>
            </a:r>
            <a:r>
              <a:rPr lang="en-US" dirty="0" err="1" smtClean="0"/>
              <a:t>acetal</a:t>
            </a:r>
            <a:r>
              <a:rPr lang="en-US" dirty="0" smtClean="0"/>
              <a:t>.</a:t>
            </a:r>
          </a:p>
          <a:p>
            <a:r>
              <a:rPr lang="en-US" dirty="0" smtClean="0"/>
              <a:t>A </a:t>
            </a:r>
            <a:r>
              <a:rPr lang="en-US" dirty="0" err="1" smtClean="0"/>
              <a:t>frequ</a:t>
            </a:r>
            <a:r>
              <a:rPr lang="en-US" dirty="0" err="1" smtClean="0"/>
              <a:t>ência</a:t>
            </a:r>
            <a:r>
              <a:rPr lang="en-US" dirty="0" smtClean="0"/>
              <a:t> de </a:t>
            </a:r>
            <a:r>
              <a:rPr lang="en-US" dirty="0" err="1" smtClean="0"/>
              <a:t>tombamento</a:t>
            </a:r>
            <a:r>
              <a:rPr lang="en-US" dirty="0" smtClean="0"/>
              <a:t> de </a:t>
            </a:r>
            <a:r>
              <a:rPr lang="en-US" dirty="0" err="1" smtClean="0"/>
              <a:t>glicose</a:t>
            </a:r>
            <a:r>
              <a:rPr lang="en-US" dirty="0" smtClean="0"/>
              <a:t> </a:t>
            </a:r>
            <a:r>
              <a:rPr lang="en-US" dirty="0" err="1" smtClean="0"/>
              <a:t>em</a:t>
            </a:r>
            <a:r>
              <a:rPr lang="en-US" dirty="0" smtClean="0"/>
              <a:t> </a:t>
            </a:r>
            <a:r>
              <a:rPr lang="en-US" dirty="0" err="1" smtClean="0"/>
              <a:t>água</a:t>
            </a:r>
            <a:r>
              <a:rPr lang="en-US" dirty="0" smtClean="0"/>
              <a:t> (</a:t>
            </a:r>
            <a:r>
              <a:rPr lang="en-US" dirty="0" err="1" smtClean="0"/>
              <a:t>medida</a:t>
            </a:r>
            <a:r>
              <a:rPr lang="en-US" dirty="0" smtClean="0"/>
              <a:t> </a:t>
            </a:r>
            <a:r>
              <a:rPr lang="en-US" dirty="0" err="1" smtClean="0"/>
              <a:t>por</a:t>
            </a:r>
            <a:r>
              <a:rPr lang="en-US" dirty="0" smtClean="0"/>
              <a:t> RMN) </a:t>
            </a:r>
            <a:r>
              <a:rPr lang="en-US" dirty="0" err="1" smtClean="0"/>
              <a:t>é</a:t>
            </a:r>
            <a:r>
              <a:rPr lang="en-US" dirty="0" smtClean="0"/>
              <a:t> </a:t>
            </a:r>
            <a:r>
              <a:rPr lang="en-US" dirty="0" err="1" smtClean="0"/>
              <a:t>muito</a:t>
            </a:r>
            <a:r>
              <a:rPr lang="en-US" dirty="0" smtClean="0"/>
              <a:t> </a:t>
            </a:r>
            <a:r>
              <a:rPr lang="en-US" dirty="0" err="1" smtClean="0"/>
              <a:t>mais</a:t>
            </a:r>
            <a:r>
              <a:rPr lang="en-US" dirty="0" smtClean="0"/>
              <a:t> </a:t>
            </a:r>
            <a:r>
              <a:rPr lang="en-US" dirty="0" err="1" smtClean="0"/>
              <a:t>baixa</a:t>
            </a:r>
            <a:r>
              <a:rPr lang="en-US" dirty="0" smtClean="0"/>
              <a:t> </a:t>
            </a:r>
            <a:r>
              <a:rPr lang="en-US" dirty="0" err="1" smtClean="0"/>
              <a:t>que</a:t>
            </a:r>
            <a:r>
              <a:rPr lang="en-US" dirty="0" smtClean="0"/>
              <a:t> a de </a:t>
            </a:r>
            <a:r>
              <a:rPr lang="en-US" dirty="0" err="1" smtClean="0"/>
              <a:t>glicose</a:t>
            </a:r>
            <a:r>
              <a:rPr lang="en-US" dirty="0" smtClean="0"/>
              <a:t> </a:t>
            </a:r>
            <a:r>
              <a:rPr lang="en-US" dirty="0" err="1" smtClean="0"/>
              <a:t>metilada</a:t>
            </a:r>
            <a:r>
              <a:rPr lang="en-US" dirty="0" smtClean="0"/>
              <a:t>.</a:t>
            </a:r>
          </a:p>
          <a:p>
            <a:pPr lvl="1"/>
            <a:r>
              <a:rPr lang="en-US" dirty="0" err="1" smtClean="0"/>
              <a:t>evidência</a:t>
            </a:r>
            <a:r>
              <a:rPr lang="en-US" dirty="0" smtClean="0"/>
              <a:t> </a:t>
            </a:r>
            <a:r>
              <a:rPr lang="en-US" dirty="0" err="1" smtClean="0"/>
              <a:t>da</a:t>
            </a:r>
            <a:r>
              <a:rPr lang="en-US" dirty="0" smtClean="0"/>
              <a:t> </a:t>
            </a:r>
            <a:r>
              <a:rPr lang="en-US" dirty="0" err="1" smtClean="0"/>
              <a:t>inserção</a:t>
            </a:r>
            <a:r>
              <a:rPr lang="en-US" dirty="0" smtClean="0"/>
              <a:t> de </a:t>
            </a:r>
            <a:r>
              <a:rPr lang="en-US" dirty="0" err="1" smtClean="0"/>
              <a:t>glicose</a:t>
            </a:r>
            <a:r>
              <a:rPr lang="en-US" dirty="0" smtClean="0"/>
              <a:t> </a:t>
            </a:r>
            <a:r>
              <a:rPr lang="en-US" dirty="0" err="1" smtClean="0"/>
              <a:t>na</a:t>
            </a:r>
            <a:r>
              <a:rPr lang="en-US" dirty="0" smtClean="0"/>
              <a:t> </a:t>
            </a:r>
            <a:r>
              <a:rPr lang="en-US" dirty="0" err="1" smtClean="0"/>
              <a:t>rede</a:t>
            </a:r>
            <a:r>
              <a:rPr lang="en-US" dirty="0" smtClean="0"/>
              <a:t> de </a:t>
            </a:r>
            <a:r>
              <a:rPr lang="en-US" dirty="0" err="1" smtClean="0"/>
              <a:t>moléculas</a:t>
            </a:r>
            <a:r>
              <a:rPr lang="en-US" dirty="0" smtClean="0"/>
              <a:t> de </a:t>
            </a:r>
            <a:r>
              <a:rPr lang="en-US" dirty="0" err="1" smtClean="0"/>
              <a:t>água</a:t>
            </a:r>
            <a:r>
              <a:rPr lang="en-US" dirty="0" smtClean="0"/>
              <a:t>.</a:t>
            </a: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Glucopiranoses</a:t>
            </a:r>
            <a:endParaRPr lang="en-US" dirty="0"/>
          </a:p>
        </p:txBody>
      </p:sp>
      <p:sp>
        <p:nvSpPr>
          <p:cNvPr id="3" name="Content Placeholder 2"/>
          <p:cNvSpPr>
            <a:spLocks noGrp="1"/>
          </p:cNvSpPr>
          <p:nvPr>
            <p:ph idx="1"/>
          </p:nvPr>
        </p:nvSpPr>
        <p:spPr/>
        <p:txBody>
          <a:bodyPr>
            <a:normAutofit fontScale="85000" lnSpcReduction="20000"/>
          </a:bodyPr>
          <a:lstStyle/>
          <a:p>
            <a:r>
              <a:rPr lang="pt-BR" dirty="0" smtClean="0"/>
              <a:t>As formas </a:t>
            </a:r>
            <a:r>
              <a:rPr lang="pt-BR" dirty="0" err="1" smtClean="0"/>
              <a:t>glucopiranose</a:t>
            </a:r>
            <a:r>
              <a:rPr lang="pt-BR" dirty="0" smtClean="0"/>
              <a:t> predominam em solução e são as únicas observadas em estado sólido.</a:t>
            </a:r>
          </a:p>
          <a:p>
            <a:r>
              <a:rPr lang="pt-BR" dirty="0" smtClean="0"/>
              <a:t>São muito solúveis em água e ácido acético, pouco solúveis em metanol e etanol. </a:t>
            </a:r>
          </a:p>
          <a:p>
            <a:r>
              <a:rPr lang="pt-BR" dirty="0" smtClean="0"/>
              <a:t>Fundem a 146°C (α) e 150°C (β).</a:t>
            </a:r>
          </a:p>
          <a:p>
            <a:r>
              <a:rPr lang="pt-BR" dirty="0" smtClean="0"/>
              <a:t>O </a:t>
            </a:r>
            <a:r>
              <a:rPr lang="pt-BR" dirty="0" err="1" smtClean="0"/>
              <a:t>hexanel</a:t>
            </a:r>
            <a:r>
              <a:rPr lang="pt-BR" dirty="0" smtClean="0"/>
              <a:t> assume formas de barco ou cadeira (como o </a:t>
            </a:r>
            <a:r>
              <a:rPr lang="pt-BR" dirty="0" err="1" smtClean="0"/>
              <a:t>ciclo-hexano</a:t>
            </a:r>
            <a:r>
              <a:rPr lang="pt-BR" dirty="0" smtClean="0"/>
              <a:t>).</a:t>
            </a:r>
          </a:p>
          <a:p>
            <a:r>
              <a:rPr lang="pt-BR" dirty="0" smtClean="0">
                <a:solidFill>
                  <a:srgbClr val="FF0000"/>
                </a:solidFill>
              </a:rPr>
              <a:t>Qual é a causa da preferência dos seres vivos pela glicose, na evolução?</a:t>
            </a:r>
          </a:p>
          <a:p>
            <a:pPr lvl="1"/>
            <a:r>
              <a:rPr lang="pt-BR" dirty="0" smtClean="0"/>
              <a:t>Hexose é menos suscetível</a:t>
            </a:r>
            <a:r>
              <a:rPr lang="pt-BR" dirty="0" smtClean="0"/>
              <a:t> </a:t>
            </a:r>
            <a:r>
              <a:rPr lang="pt-BR" dirty="0" smtClean="0"/>
              <a:t>às</a:t>
            </a:r>
            <a:r>
              <a:rPr lang="pt-BR" dirty="0" smtClean="0"/>
              <a:t> </a:t>
            </a:r>
            <a:r>
              <a:rPr lang="pt-BR" dirty="0" smtClean="0"/>
              <a:t>reações de </a:t>
            </a:r>
            <a:r>
              <a:rPr lang="pt-BR" dirty="0" err="1" smtClean="0"/>
              <a:t>glicação</a:t>
            </a:r>
            <a:r>
              <a:rPr lang="pt-BR" dirty="0" smtClean="0"/>
              <a:t> e </a:t>
            </a:r>
            <a:r>
              <a:rPr lang="pt-BR" dirty="0" err="1" smtClean="0"/>
              <a:t>glicosilação</a:t>
            </a:r>
            <a:r>
              <a:rPr lang="pt-BR" dirty="0" smtClean="0"/>
              <a:t>, que </a:t>
            </a:r>
            <a:r>
              <a:rPr lang="pt-BR" dirty="0" err="1" smtClean="0"/>
              <a:t>inativam</a:t>
            </a:r>
            <a:r>
              <a:rPr lang="pt-BR" dirty="0" smtClean="0"/>
              <a:t> proteínas e são associadas ao diabetes.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PEO</a:t>
            </a:r>
            <a:endParaRPr lang="en-US" dirty="0"/>
          </a:p>
        </p:txBody>
      </p:sp>
      <p:sp>
        <p:nvSpPr>
          <p:cNvPr id="3" name="Content Placeholder 2"/>
          <p:cNvSpPr>
            <a:spLocks noGrp="1"/>
          </p:cNvSpPr>
          <p:nvPr>
            <p:ph idx="1"/>
          </p:nvPr>
        </p:nvSpPr>
        <p:spPr/>
        <p:txBody>
          <a:bodyPr>
            <a:normAutofit/>
          </a:bodyPr>
          <a:lstStyle/>
          <a:p>
            <a:r>
              <a:rPr lang="en-US" dirty="0" err="1" smtClean="0"/>
              <a:t>Poli(óxido</a:t>
            </a:r>
            <a:r>
              <a:rPr lang="en-US" dirty="0" smtClean="0"/>
              <a:t> de </a:t>
            </a:r>
            <a:r>
              <a:rPr lang="en-US" dirty="0" err="1" smtClean="0"/>
              <a:t>etileno</a:t>
            </a:r>
            <a:r>
              <a:rPr lang="en-US" dirty="0" smtClean="0"/>
              <a:t>), </a:t>
            </a:r>
            <a:r>
              <a:rPr lang="en-US" dirty="0" err="1" smtClean="0"/>
              <a:t>poli(etileno</a:t>
            </a:r>
            <a:r>
              <a:rPr lang="en-US" dirty="0" smtClean="0"/>
              <a:t> </a:t>
            </a:r>
            <a:r>
              <a:rPr lang="en-US" dirty="0" err="1" smtClean="0"/>
              <a:t>glicol</a:t>
            </a:r>
            <a:r>
              <a:rPr lang="en-US" dirty="0" smtClean="0"/>
              <a:t>)</a:t>
            </a:r>
          </a:p>
          <a:p>
            <a:r>
              <a:rPr lang="en-US" dirty="0" smtClean="0"/>
              <a:t>Os H </a:t>
            </a:r>
            <a:r>
              <a:rPr lang="en-US" dirty="0" err="1" smtClean="0"/>
              <a:t>terminais</a:t>
            </a:r>
            <a:r>
              <a:rPr lang="en-US" dirty="0" smtClean="0"/>
              <a:t> </a:t>
            </a:r>
            <a:r>
              <a:rPr lang="en-US" dirty="0" err="1" smtClean="0"/>
              <a:t>podem</a:t>
            </a:r>
            <a:r>
              <a:rPr lang="en-US" dirty="0" smtClean="0"/>
              <a:t> ser </a:t>
            </a:r>
            <a:r>
              <a:rPr lang="en-US" dirty="0" err="1" smtClean="0"/>
              <a:t>substituídos</a:t>
            </a:r>
            <a:r>
              <a:rPr lang="en-US" dirty="0" smtClean="0"/>
              <a:t>.</a:t>
            </a:r>
          </a:p>
          <a:p>
            <a:r>
              <a:rPr lang="en-US" dirty="0" smtClean="0"/>
              <a:t>Alta </a:t>
            </a:r>
            <a:r>
              <a:rPr lang="en-US" dirty="0" err="1" smtClean="0"/>
              <a:t>solubilidade</a:t>
            </a:r>
            <a:endParaRPr lang="en-US" dirty="0" smtClean="0"/>
          </a:p>
          <a:p>
            <a:pPr lvl="1"/>
            <a:r>
              <a:rPr lang="en-US" dirty="0" err="1" smtClean="0"/>
              <a:t>Diminui</a:t>
            </a:r>
            <a:r>
              <a:rPr lang="en-US" dirty="0" smtClean="0"/>
              <a:t> </a:t>
            </a:r>
            <a:r>
              <a:rPr lang="en-US" dirty="0" err="1" smtClean="0"/>
              <a:t>em</a:t>
            </a:r>
            <a:r>
              <a:rPr lang="en-US" dirty="0" smtClean="0"/>
              <a:t> </a:t>
            </a:r>
            <a:r>
              <a:rPr lang="en-US" dirty="0" err="1" smtClean="0"/>
              <a:t>temperaturas</a:t>
            </a:r>
            <a:r>
              <a:rPr lang="en-US" dirty="0" smtClean="0"/>
              <a:t> </a:t>
            </a:r>
            <a:r>
              <a:rPr lang="en-US" dirty="0" err="1" smtClean="0"/>
              <a:t>elevadas</a:t>
            </a:r>
            <a:r>
              <a:rPr lang="en-US" dirty="0" smtClean="0"/>
              <a:t>.</a:t>
            </a:r>
          </a:p>
          <a:p>
            <a:r>
              <a:rPr lang="en-US" dirty="0" err="1" smtClean="0"/>
              <a:t>Alquil-PEOs</a:t>
            </a:r>
            <a:r>
              <a:rPr lang="en-US" dirty="0" smtClean="0"/>
              <a:t> </a:t>
            </a:r>
            <a:r>
              <a:rPr lang="en-US" dirty="0" err="1" smtClean="0"/>
              <a:t>são</a:t>
            </a:r>
            <a:r>
              <a:rPr lang="en-US" dirty="0" smtClean="0"/>
              <a:t> </a:t>
            </a:r>
            <a:r>
              <a:rPr lang="en-US" dirty="0" err="1" smtClean="0"/>
              <a:t>anfifílicos</a:t>
            </a:r>
            <a:r>
              <a:rPr lang="en-US" dirty="0" smtClean="0"/>
              <a:t>, </a:t>
            </a:r>
            <a:r>
              <a:rPr lang="en-US" dirty="0" err="1" smtClean="0"/>
              <a:t>tensoativos</a:t>
            </a:r>
            <a:r>
              <a:rPr lang="en-US" dirty="0" smtClean="0"/>
              <a:t> </a:t>
            </a:r>
            <a:r>
              <a:rPr lang="en-US" dirty="0" err="1" smtClean="0"/>
              <a:t>não</a:t>
            </a:r>
            <a:r>
              <a:rPr lang="en-US" dirty="0" smtClean="0"/>
              <a:t> </a:t>
            </a:r>
            <a:r>
              <a:rPr lang="en-US" dirty="0" err="1" smtClean="0"/>
              <a:t>iônicos</a:t>
            </a:r>
            <a:r>
              <a:rPr lang="en-US" dirty="0" smtClean="0"/>
              <a:t>.</a:t>
            </a:r>
          </a:p>
          <a:p>
            <a:r>
              <a:rPr lang="en-US" dirty="0" err="1" smtClean="0"/>
              <a:t>Formam</a:t>
            </a:r>
            <a:r>
              <a:rPr lang="en-US" dirty="0" smtClean="0"/>
              <a:t> </a:t>
            </a:r>
            <a:r>
              <a:rPr lang="en-US" dirty="0" err="1" smtClean="0"/>
              <a:t>micelas</a:t>
            </a:r>
            <a:r>
              <a:rPr lang="en-US" dirty="0" smtClean="0"/>
              <a:t>, </a:t>
            </a:r>
            <a:r>
              <a:rPr lang="en-US" dirty="0" err="1" smtClean="0"/>
              <a:t>cristais</a:t>
            </a:r>
            <a:r>
              <a:rPr lang="en-US" dirty="0" smtClean="0"/>
              <a:t> </a:t>
            </a:r>
            <a:r>
              <a:rPr lang="en-US" dirty="0" err="1" smtClean="0"/>
              <a:t>líquidos</a:t>
            </a:r>
            <a:r>
              <a:rPr lang="en-US" dirty="0" smtClean="0"/>
              <a:t> </a:t>
            </a:r>
            <a:r>
              <a:rPr lang="en-US" dirty="0" err="1" smtClean="0"/>
              <a:t>e</a:t>
            </a:r>
            <a:r>
              <a:rPr lang="en-US" dirty="0" smtClean="0"/>
              <a:t> </a:t>
            </a:r>
            <a:r>
              <a:rPr lang="en-US" dirty="0" err="1" smtClean="0"/>
              <a:t>lipossomas</a:t>
            </a:r>
            <a:r>
              <a:rPr lang="en-US" dirty="0" smtClean="0"/>
              <a:t>.</a:t>
            </a:r>
          </a:p>
          <a:p>
            <a:endParaRPr lang="en-US" dirty="0"/>
          </a:p>
        </p:txBody>
      </p:sp>
      <p:pic>
        <p:nvPicPr>
          <p:cNvPr id="4" name="Picture 3"/>
          <p:cNvPicPr>
            <a:picLocks noChangeAspect="1"/>
          </p:cNvPicPr>
          <p:nvPr/>
        </p:nvPicPr>
        <p:blipFill>
          <a:blip r:embed="rId2"/>
          <a:stretch>
            <a:fillRect/>
          </a:stretch>
        </p:blipFill>
        <p:spPr>
          <a:xfrm>
            <a:off x="5211987" y="372061"/>
            <a:ext cx="3200746" cy="1045577"/>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Compostos</a:t>
            </a:r>
            <a:r>
              <a:rPr lang="en-US" dirty="0" smtClean="0"/>
              <a:t> </a:t>
            </a:r>
            <a:r>
              <a:rPr lang="en-US" dirty="0" err="1" smtClean="0"/>
              <a:t>anfifílicos</a:t>
            </a:r>
            <a:endParaRPr lang="en-US" dirty="0"/>
          </a:p>
        </p:txBody>
      </p:sp>
      <p:pic>
        <p:nvPicPr>
          <p:cNvPr id="4" name="Picture 3"/>
          <p:cNvPicPr>
            <a:picLocks noChangeAspect="1"/>
          </p:cNvPicPr>
          <p:nvPr/>
        </p:nvPicPr>
        <p:blipFill>
          <a:blip r:embed="rId2">
            <a:lum bright="-35000" contrast="52000"/>
          </a:blip>
          <a:stretch>
            <a:fillRect/>
          </a:stretch>
        </p:blipFill>
        <p:spPr>
          <a:xfrm>
            <a:off x="1587500" y="2004075"/>
            <a:ext cx="5969000" cy="39751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Oval 2"/>
          <p:cNvSpPr>
            <a:spLocks noChangeArrowheads="1"/>
          </p:cNvSpPr>
          <p:nvPr/>
        </p:nvSpPr>
        <p:spPr bwMode="auto">
          <a:xfrm>
            <a:off x="838200" y="2743200"/>
            <a:ext cx="533400" cy="228600"/>
          </a:xfrm>
          <a:prstGeom prst="ellipse">
            <a:avLst/>
          </a:prstGeom>
          <a:solidFill>
            <a:srgbClr val="FF6600"/>
          </a:solidFill>
          <a:ln w="9525">
            <a:noFill/>
            <a:round/>
            <a:headEnd/>
            <a:tailEnd/>
          </a:ln>
          <a:effectLst/>
        </p:spPr>
        <p:txBody>
          <a:bodyPr wrap="none" anchor="ctr">
            <a:prstTxWarp prst="textNoShape">
              <a:avLst/>
            </a:prstTxWarp>
          </a:bodyPr>
          <a:lstStyle/>
          <a:p>
            <a:endParaRPr lang="en-US"/>
          </a:p>
        </p:txBody>
      </p:sp>
      <p:sp>
        <p:nvSpPr>
          <p:cNvPr id="70659" name="Oval 3"/>
          <p:cNvSpPr>
            <a:spLocks noChangeArrowheads="1"/>
          </p:cNvSpPr>
          <p:nvPr/>
        </p:nvSpPr>
        <p:spPr bwMode="auto">
          <a:xfrm>
            <a:off x="990600" y="3048000"/>
            <a:ext cx="533400" cy="228600"/>
          </a:xfrm>
          <a:prstGeom prst="ellipse">
            <a:avLst/>
          </a:prstGeom>
          <a:solidFill>
            <a:srgbClr val="FF6600"/>
          </a:solidFill>
          <a:ln w="9525">
            <a:noFill/>
            <a:round/>
            <a:headEnd/>
            <a:tailEnd/>
          </a:ln>
          <a:effectLst/>
        </p:spPr>
        <p:txBody>
          <a:bodyPr wrap="none" anchor="ctr">
            <a:prstTxWarp prst="textNoShape">
              <a:avLst/>
            </a:prstTxWarp>
          </a:bodyPr>
          <a:lstStyle/>
          <a:p>
            <a:endParaRPr lang="en-US"/>
          </a:p>
        </p:txBody>
      </p:sp>
      <p:sp>
        <p:nvSpPr>
          <p:cNvPr id="70660" name="Oval 4"/>
          <p:cNvSpPr>
            <a:spLocks noChangeArrowheads="1"/>
          </p:cNvSpPr>
          <p:nvPr/>
        </p:nvSpPr>
        <p:spPr bwMode="auto">
          <a:xfrm>
            <a:off x="6858000" y="1295400"/>
            <a:ext cx="533400" cy="228600"/>
          </a:xfrm>
          <a:prstGeom prst="ellipse">
            <a:avLst/>
          </a:prstGeom>
          <a:solidFill>
            <a:srgbClr val="FF6600"/>
          </a:solidFill>
          <a:ln w="9525">
            <a:noFill/>
            <a:round/>
            <a:headEnd/>
            <a:tailEnd/>
          </a:ln>
          <a:effectLst/>
        </p:spPr>
        <p:txBody>
          <a:bodyPr wrap="none" anchor="ctr">
            <a:prstTxWarp prst="textNoShape">
              <a:avLst/>
            </a:prstTxWarp>
          </a:bodyPr>
          <a:lstStyle/>
          <a:p>
            <a:endParaRPr lang="en-US"/>
          </a:p>
        </p:txBody>
      </p:sp>
      <p:grpSp>
        <p:nvGrpSpPr>
          <p:cNvPr id="2" name="Group 5"/>
          <p:cNvGrpSpPr>
            <a:grpSpLocks/>
          </p:cNvGrpSpPr>
          <p:nvPr/>
        </p:nvGrpSpPr>
        <p:grpSpPr bwMode="auto">
          <a:xfrm rot="5551422">
            <a:off x="-152400" y="152400"/>
            <a:ext cx="4114800" cy="3810000"/>
            <a:chOff x="816" y="1200"/>
            <a:chExt cx="3072" cy="2928"/>
          </a:xfrm>
        </p:grpSpPr>
        <p:grpSp>
          <p:nvGrpSpPr>
            <p:cNvPr id="3" name="Group 6"/>
            <p:cNvGrpSpPr>
              <a:grpSpLocks/>
            </p:cNvGrpSpPr>
            <p:nvPr/>
          </p:nvGrpSpPr>
          <p:grpSpPr bwMode="auto">
            <a:xfrm>
              <a:off x="816" y="1200"/>
              <a:ext cx="1296" cy="1296"/>
              <a:chOff x="864" y="1104"/>
              <a:chExt cx="1296" cy="1296"/>
            </a:xfrm>
          </p:grpSpPr>
          <p:grpSp>
            <p:nvGrpSpPr>
              <p:cNvPr id="4" name="Group 7"/>
              <p:cNvGrpSpPr>
                <a:grpSpLocks/>
              </p:cNvGrpSpPr>
              <p:nvPr/>
            </p:nvGrpSpPr>
            <p:grpSpPr bwMode="auto">
              <a:xfrm>
                <a:off x="1488" y="1680"/>
                <a:ext cx="624" cy="144"/>
                <a:chOff x="1056" y="2112"/>
                <a:chExt cx="624" cy="144"/>
              </a:xfrm>
            </p:grpSpPr>
            <p:sp>
              <p:nvSpPr>
                <p:cNvPr id="70664" name="Line 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665" name="Oval 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5" name="Group 10"/>
              <p:cNvGrpSpPr>
                <a:grpSpLocks/>
              </p:cNvGrpSpPr>
              <p:nvPr/>
            </p:nvGrpSpPr>
            <p:grpSpPr bwMode="auto">
              <a:xfrm>
                <a:off x="864" y="1728"/>
                <a:ext cx="624" cy="624"/>
                <a:chOff x="864" y="1728"/>
                <a:chExt cx="624" cy="624"/>
              </a:xfrm>
            </p:grpSpPr>
            <p:grpSp>
              <p:nvGrpSpPr>
                <p:cNvPr id="6" name="Group 11"/>
                <p:cNvGrpSpPr>
                  <a:grpSpLocks/>
                </p:cNvGrpSpPr>
                <p:nvPr/>
              </p:nvGrpSpPr>
              <p:grpSpPr bwMode="auto">
                <a:xfrm rot="7191373">
                  <a:off x="1008" y="1968"/>
                  <a:ext cx="624" cy="144"/>
                  <a:chOff x="1056" y="2112"/>
                  <a:chExt cx="624" cy="144"/>
                </a:xfrm>
              </p:grpSpPr>
              <p:sp>
                <p:nvSpPr>
                  <p:cNvPr id="70668" name="Line 1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669" name="Oval 1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 name="Group 14"/>
                <p:cNvGrpSpPr>
                  <a:grpSpLocks/>
                </p:cNvGrpSpPr>
                <p:nvPr/>
              </p:nvGrpSpPr>
              <p:grpSpPr bwMode="auto">
                <a:xfrm rot="9363091">
                  <a:off x="864" y="1872"/>
                  <a:ext cx="624" cy="144"/>
                  <a:chOff x="1056" y="2112"/>
                  <a:chExt cx="624" cy="144"/>
                </a:xfrm>
              </p:grpSpPr>
              <p:sp>
                <p:nvSpPr>
                  <p:cNvPr id="70671" name="Line 1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672" name="Oval 1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8" name="Group 17"/>
              <p:cNvGrpSpPr>
                <a:grpSpLocks/>
              </p:cNvGrpSpPr>
              <p:nvPr/>
            </p:nvGrpSpPr>
            <p:grpSpPr bwMode="auto">
              <a:xfrm rot="4222125">
                <a:off x="1344" y="1968"/>
                <a:ext cx="624" cy="144"/>
                <a:chOff x="1056" y="2112"/>
                <a:chExt cx="624" cy="144"/>
              </a:xfrm>
            </p:grpSpPr>
            <p:sp>
              <p:nvSpPr>
                <p:cNvPr id="70674" name="Line 1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675" name="Oval 1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9" name="Group 20"/>
              <p:cNvGrpSpPr>
                <a:grpSpLocks/>
              </p:cNvGrpSpPr>
              <p:nvPr/>
            </p:nvGrpSpPr>
            <p:grpSpPr bwMode="auto">
              <a:xfrm rot="1501306">
                <a:off x="1536" y="1824"/>
                <a:ext cx="624" cy="144"/>
                <a:chOff x="1056" y="2112"/>
                <a:chExt cx="624" cy="144"/>
              </a:xfrm>
            </p:grpSpPr>
            <p:sp>
              <p:nvSpPr>
                <p:cNvPr id="70677" name="Line 2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678" name="Oval 2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10" name="Group 23"/>
              <p:cNvGrpSpPr>
                <a:grpSpLocks/>
              </p:cNvGrpSpPr>
              <p:nvPr/>
            </p:nvGrpSpPr>
            <p:grpSpPr bwMode="auto">
              <a:xfrm rot="5400000">
                <a:off x="1200" y="2016"/>
                <a:ext cx="624" cy="144"/>
                <a:chOff x="1056" y="2112"/>
                <a:chExt cx="624" cy="144"/>
              </a:xfrm>
            </p:grpSpPr>
            <p:sp>
              <p:nvSpPr>
                <p:cNvPr id="70680" name="Line 2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681" name="Oval 2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11" name="Group 26"/>
              <p:cNvGrpSpPr>
                <a:grpSpLocks/>
              </p:cNvGrpSpPr>
              <p:nvPr/>
            </p:nvGrpSpPr>
            <p:grpSpPr bwMode="auto">
              <a:xfrm rot="-5400000">
                <a:off x="1248" y="1344"/>
                <a:ext cx="624" cy="144"/>
                <a:chOff x="1056" y="2112"/>
                <a:chExt cx="624" cy="144"/>
              </a:xfrm>
            </p:grpSpPr>
            <p:sp>
              <p:nvSpPr>
                <p:cNvPr id="70683" name="Line 2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684" name="Oval 2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12" name="Group 29"/>
              <p:cNvGrpSpPr>
                <a:grpSpLocks/>
              </p:cNvGrpSpPr>
              <p:nvPr/>
            </p:nvGrpSpPr>
            <p:grpSpPr bwMode="auto">
              <a:xfrm flipH="1">
                <a:off x="960" y="1728"/>
                <a:ext cx="624" cy="144"/>
                <a:chOff x="1056" y="2112"/>
                <a:chExt cx="624" cy="144"/>
              </a:xfrm>
            </p:grpSpPr>
            <p:sp>
              <p:nvSpPr>
                <p:cNvPr id="70686" name="Line 3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687" name="Oval 3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13" name="Group 32"/>
              <p:cNvGrpSpPr>
                <a:grpSpLocks/>
              </p:cNvGrpSpPr>
              <p:nvPr/>
            </p:nvGrpSpPr>
            <p:grpSpPr bwMode="auto">
              <a:xfrm rot="11103678">
                <a:off x="1536" y="1200"/>
                <a:ext cx="624" cy="624"/>
                <a:chOff x="864" y="1728"/>
                <a:chExt cx="624" cy="624"/>
              </a:xfrm>
            </p:grpSpPr>
            <p:grpSp>
              <p:nvGrpSpPr>
                <p:cNvPr id="14" name="Group 33"/>
                <p:cNvGrpSpPr>
                  <a:grpSpLocks/>
                </p:cNvGrpSpPr>
                <p:nvPr/>
              </p:nvGrpSpPr>
              <p:grpSpPr bwMode="auto">
                <a:xfrm rot="7191373">
                  <a:off x="1008" y="1968"/>
                  <a:ext cx="624" cy="144"/>
                  <a:chOff x="1056" y="2112"/>
                  <a:chExt cx="624" cy="144"/>
                </a:xfrm>
              </p:grpSpPr>
              <p:sp>
                <p:nvSpPr>
                  <p:cNvPr id="70690" name="Line 3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691" name="Oval 3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15" name="Group 36"/>
                <p:cNvGrpSpPr>
                  <a:grpSpLocks/>
                </p:cNvGrpSpPr>
                <p:nvPr/>
              </p:nvGrpSpPr>
              <p:grpSpPr bwMode="auto">
                <a:xfrm rot="9363091">
                  <a:off x="864" y="1872"/>
                  <a:ext cx="624" cy="144"/>
                  <a:chOff x="1056" y="2112"/>
                  <a:chExt cx="624" cy="144"/>
                </a:xfrm>
              </p:grpSpPr>
              <p:sp>
                <p:nvSpPr>
                  <p:cNvPr id="70693" name="Line 3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694" name="Oval 3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16" name="Group 39"/>
              <p:cNvGrpSpPr>
                <a:grpSpLocks/>
              </p:cNvGrpSpPr>
              <p:nvPr/>
            </p:nvGrpSpPr>
            <p:grpSpPr bwMode="auto">
              <a:xfrm rot="-15908245">
                <a:off x="1008" y="1104"/>
                <a:ext cx="624" cy="624"/>
                <a:chOff x="864" y="1728"/>
                <a:chExt cx="624" cy="624"/>
              </a:xfrm>
            </p:grpSpPr>
            <p:grpSp>
              <p:nvGrpSpPr>
                <p:cNvPr id="17" name="Group 40"/>
                <p:cNvGrpSpPr>
                  <a:grpSpLocks/>
                </p:cNvGrpSpPr>
                <p:nvPr/>
              </p:nvGrpSpPr>
              <p:grpSpPr bwMode="auto">
                <a:xfrm rot="7191373">
                  <a:off x="1008" y="1968"/>
                  <a:ext cx="624" cy="144"/>
                  <a:chOff x="1056" y="2112"/>
                  <a:chExt cx="624" cy="144"/>
                </a:xfrm>
              </p:grpSpPr>
              <p:sp>
                <p:nvSpPr>
                  <p:cNvPr id="70697" name="Line 4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698" name="Oval 4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18" name="Group 43"/>
                <p:cNvGrpSpPr>
                  <a:grpSpLocks/>
                </p:cNvGrpSpPr>
                <p:nvPr/>
              </p:nvGrpSpPr>
              <p:grpSpPr bwMode="auto">
                <a:xfrm rot="9363091">
                  <a:off x="864" y="1872"/>
                  <a:ext cx="624" cy="144"/>
                  <a:chOff x="1056" y="2112"/>
                  <a:chExt cx="624" cy="144"/>
                </a:xfrm>
              </p:grpSpPr>
              <p:sp>
                <p:nvSpPr>
                  <p:cNvPr id="70700" name="Line 4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01" name="Oval 4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19" name="Group 46"/>
            <p:cNvGrpSpPr>
              <a:grpSpLocks/>
            </p:cNvGrpSpPr>
            <p:nvPr/>
          </p:nvGrpSpPr>
          <p:grpSpPr bwMode="auto">
            <a:xfrm>
              <a:off x="960" y="1296"/>
              <a:ext cx="1296" cy="1296"/>
              <a:chOff x="864" y="1104"/>
              <a:chExt cx="1296" cy="1296"/>
            </a:xfrm>
          </p:grpSpPr>
          <p:grpSp>
            <p:nvGrpSpPr>
              <p:cNvPr id="20" name="Group 47"/>
              <p:cNvGrpSpPr>
                <a:grpSpLocks/>
              </p:cNvGrpSpPr>
              <p:nvPr/>
            </p:nvGrpSpPr>
            <p:grpSpPr bwMode="auto">
              <a:xfrm>
                <a:off x="1488" y="1680"/>
                <a:ext cx="624" cy="144"/>
                <a:chOff x="1056" y="2112"/>
                <a:chExt cx="624" cy="144"/>
              </a:xfrm>
            </p:grpSpPr>
            <p:sp>
              <p:nvSpPr>
                <p:cNvPr id="70704" name="Line 4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05" name="Oval 4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21" name="Group 50"/>
              <p:cNvGrpSpPr>
                <a:grpSpLocks/>
              </p:cNvGrpSpPr>
              <p:nvPr/>
            </p:nvGrpSpPr>
            <p:grpSpPr bwMode="auto">
              <a:xfrm>
                <a:off x="864" y="1728"/>
                <a:ext cx="624" cy="624"/>
                <a:chOff x="864" y="1728"/>
                <a:chExt cx="624" cy="624"/>
              </a:xfrm>
            </p:grpSpPr>
            <p:grpSp>
              <p:nvGrpSpPr>
                <p:cNvPr id="22" name="Group 51"/>
                <p:cNvGrpSpPr>
                  <a:grpSpLocks/>
                </p:cNvGrpSpPr>
                <p:nvPr/>
              </p:nvGrpSpPr>
              <p:grpSpPr bwMode="auto">
                <a:xfrm rot="7191373">
                  <a:off x="1008" y="1968"/>
                  <a:ext cx="624" cy="144"/>
                  <a:chOff x="1056" y="2112"/>
                  <a:chExt cx="624" cy="144"/>
                </a:xfrm>
              </p:grpSpPr>
              <p:sp>
                <p:nvSpPr>
                  <p:cNvPr id="70708" name="Line 5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09" name="Oval 5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23" name="Group 54"/>
                <p:cNvGrpSpPr>
                  <a:grpSpLocks/>
                </p:cNvGrpSpPr>
                <p:nvPr/>
              </p:nvGrpSpPr>
              <p:grpSpPr bwMode="auto">
                <a:xfrm rot="9363091">
                  <a:off x="864" y="1872"/>
                  <a:ext cx="624" cy="144"/>
                  <a:chOff x="1056" y="2112"/>
                  <a:chExt cx="624" cy="144"/>
                </a:xfrm>
              </p:grpSpPr>
              <p:sp>
                <p:nvSpPr>
                  <p:cNvPr id="70711" name="Line 5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12" name="Oval 5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24" name="Group 57"/>
              <p:cNvGrpSpPr>
                <a:grpSpLocks/>
              </p:cNvGrpSpPr>
              <p:nvPr/>
            </p:nvGrpSpPr>
            <p:grpSpPr bwMode="auto">
              <a:xfrm rot="4222125">
                <a:off x="1344" y="1968"/>
                <a:ext cx="624" cy="144"/>
                <a:chOff x="1056" y="2112"/>
                <a:chExt cx="624" cy="144"/>
              </a:xfrm>
            </p:grpSpPr>
            <p:sp>
              <p:nvSpPr>
                <p:cNvPr id="70714" name="Line 5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15" name="Oval 5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25" name="Group 60"/>
              <p:cNvGrpSpPr>
                <a:grpSpLocks/>
              </p:cNvGrpSpPr>
              <p:nvPr/>
            </p:nvGrpSpPr>
            <p:grpSpPr bwMode="auto">
              <a:xfrm rot="1501306">
                <a:off x="1536" y="1824"/>
                <a:ext cx="624" cy="144"/>
                <a:chOff x="1056" y="2112"/>
                <a:chExt cx="624" cy="144"/>
              </a:xfrm>
            </p:grpSpPr>
            <p:sp>
              <p:nvSpPr>
                <p:cNvPr id="70717" name="Line 6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18" name="Oval 6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26" name="Group 63"/>
              <p:cNvGrpSpPr>
                <a:grpSpLocks/>
              </p:cNvGrpSpPr>
              <p:nvPr/>
            </p:nvGrpSpPr>
            <p:grpSpPr bwMode="auto">
              <a:xfrm rot="5400000">
                <a:off x="1200" y="2016"/>
                <a:ext cx="624" cy="144"/>
                <a:chOff x="1056" y="2112"/>
                <a:chExt cx="624" cy="144"/>
              </a:xfrm>
            </p:grpSpPr>
            <p:sp>
              <p:nvSpPr>
                <p:cNvPr id="70720" name="Line 6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21" name="Oval 6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27" name="Group 66"/>
              <p:cNvGrpSpPr>
                <a:grpSpLocks/>
              </p:cNvGrpSpPr>
              <p:nvPr/>
            </p:nvGrpSpPr>
            <p:grpSpPr bwMode="auto">
              <a:xfrm rot="-5400000">
                <a:off x="1248" y="1344"/>
                <a:ext cx="624" cy="144"/>
                <a:chOff x="1056" y="2112"/>
                <a:chExt cx="624" cy="144"/>
              </a:xfrm>
            </p:grpSpPr>
            <p:sp>
              <p:nvSpPr>
                <p:cNvPr id="70723" name="Line 6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24" name="Oval 6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28" name="Group 69"/>
              <p:cNvGrpSpPr>
                <a:grpSpLocks/>
              </p:cNvGrpSpPr>
              <p:nvPr/>
            </p:nvGrpSpPr>
            <p:grpSpPr bwMode="auto">
              <a:xfrm flipH="1">
                <a:off x="960" y="1728"/>
                <a:ext cx="624" cy="144"/>
                <a:chOff x="1056" y="2112"/>
                <a:chExt cx="624" cy="144"/>
              </a:xfrm>
            </p:grpSpPr>
            <p:sp>
              <p:nvSpPr>
                <p:cNvPr id="70726" name="Line 7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27" name="Oval 7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29" name="Group 72"/>
              <p:cNvGrpSpPr>
                <a:grpSpLocks/>
              </p:cNvGrpSpPr>
              <p:nvPr/>
            </p:nvGrpSpPr>
            <p:grpSpPr bwMode="auto">
              <a:xfrm rot="11103678">
                <a:off x="1536" y="1200"/>
                <a:ext cx="624" cy="624"/>
                <a:chOff x="864" y="1728"/>
                <a:chExt cx="624" cy="624"/>
              </a:xfrm>
            </p:grpSpPr>
            <p:grpSp>
              <p:nvGrpSpPr>
                <p:cNvPr id="30" name="Group 73"/>
                <p:cNvGrpSpPr>
                  <a:grpSpLocks/>
                </p:cNvGrpSpPr>
                <p:nvPr/>
              </p:nvGrpSpPr>
              <p:grpSpPr bwMode="auto">
                <a:xfrm rot="7191373">
                  <a:off x="1008" y="1968"/>
                  <a:ext cx="624" cy="144"/>
                  <a:chOff x="1056" y="2112"/>
                  <a:chExt cx="624" cy="144"/>
                </a:xfrm>
              </p:grpSpPr>
              <p:sp>
                <p:nvSpPr>
                  <p:cNvPr id="70730" name="Line 7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31" name="Oval 7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31" name="Group 76"/>
                <p:cNvGrpSpPr>
                  <a:grpSpLocks/>
                </p:cNvGrpSpPr>
                <p:nvPr/>
              </p:nvGrpSpPr>
              <p:grpSpPr bwMode="auto">
                <a:xfrm rot="9363091">
                  <a:off x="864" y="1872"/>
                  <a:ext cx="624" cy="144"/>
                  <a:chOff x="1056" y="2112"/>
                  <a:chExt cx="624" cy="144"/>
                </a:xfrm>
              </p:grpSpPr>
              <p:sp>
                <p:nvSpPr>
                  <p:cNvPr id="70733" name="Line 7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34" name="Oval 7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0753" name="Group 79"/>
              <p:cNvGrpSpPr>
                <a:grpSpLocks/>
              </p:cNvGrpSpPr>
              <p:nvPr/>
            </p:nvGrpSpPr>
            <p:grpSpPr bwMode="auto">
              <a:xfrm rot="-15908245">
                <a:off x="1008" y="1104"/>
                <a:ext cx="624" cy="624"/>
                <a:chOff x="864" y="1728"/>
                <a:chExt cx="624" cy="624"/>
              </a:xfrm>
            </p:grpSpPr>
            <p:grpSp>
              <p:nvGrpSpPr>
                <p:cNvPr id="70756" name="Group 80"/>
                <p:cNvGrpSpPr>
                  <a:grpSpLocks/>
                </p:cNvGrpSpPr>
                <p:nvPr/>
              </p:nvGrpSpPr>
              <p:grpSpPr bwMode="auto">
                <a:xfrm rot="7191373">
                  <a:off x="1008" y="1968"/>
                  <a:ext cx="624" cy="144"/>
                  <a:chOff x="1056" y="2112"/>
                  <a:chExt cx="624" cy="144"/>
                </a:xfrm>
              </p:grpSpPr>
              <p:sp>
                <p:nvSpPr>
                  <p:cNvPr id="70737" name="Line 8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38" name="Oval 8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759" name="Group 83"/>
                <p:cNvGrpSpPr>
                  <a:grpSpLocks/>
                </p:cNvGrpSpPr>
                <p:nvPr/>
              </p:nvGrpSpPr>
              <p:grpSpPr bwMode="auto">
                <a:xfrm rot="9363091">
                  <a:off x="864" y="1872"/>
                  <a:ext cx="624" cy="144"/>
                  <a:chOff x="1056" y="2112"/>
                  <a:chExt cx="624" cy="144"/>
                </a:xfrm>
              </p:grpSpPr>
              <p:sp>
                <p:nvSpPr>
                  <p:cNvPr id="70740" name="Line 8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41" name="Oval 8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0762" name="Group 86"/>
            <p:cNvGrpSpPr>
              <a:grpSpLocks/>
            </p:cNvGrpSpPr>
            <p:nvPr/>
          </p:nvGrpSpPr>
          <p:grpSpPr bwMode="auto">
            <a:xfrm>
              <a:off x="1104" y="1296"/>
              <a:ext cx="1296" cy="1296"/>
              <a:chOff x="864" y="1104"/>
              <a:chExt cx="1296" cy="1296"/>
            </a:xfrm>
          </p:grpSpPr>
          <p:grpSp>
            <p:nvGrpSpPr>
              <p:cNvPr id="70765" name="Group 87"/>
              <p:cNvGrpSpPr>
                <a:grpSpLocks/>
              </p:cNvGrpSpPr>
              <p:nvPr/>
            </p:nvGrpSpPr>
            <p:grpSpPr bwMode="auto">
              <a:xfrm>
                <a:off x="1488" y="1680"/>
                <a:ext cx="624" cy="144"/>
                <a:chOff x="1056" y="2112"/>
                <a:chExt cx="624" cy="144"/>
              </a:xfrm>
            </p:grpSpPr>
            <p:sp>
              <p:nvSpPr>
                <p:cNvPr id="70744" name="Line 8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45" name="Oval 8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768" name="Group 90"/>
              <p:cNvGrpSpPr>
                <a:grpSpLocks/>
              </p:cNvGrpSpPr>
              <p:nvPr/>
            </p:nvGrpSpPr>
            <p:grpSpPr bwMode="auto">
              <a:xfrm>
                <a:off x="864" y="1728"/>
                <a:ext cx="624" cy="624"/>
                <a:chOff x="864" y="1728"/>
                <a:chExt cx="624" cy="624"/>
              </a:xfrm>
            </p:grpSpPr>
            <p:grpSp>
              <p:nvGrpSpPr>
                <p:cNvPr id="70769" name="Group 91"/>
                <p:cNvGrpSpPr>
                  <a:grpSpLocks/>
                </p:cNvGrpSpPr>
                <p:nvPr/>
              </p:nvGrpSpPr>
              <p:grpSpPr bwMode="auto">
                <a:xfrm rot="7191373">
                  <a:off x="1008" y="1968"/>
                  <a:ext cx="624" cy="144"/>
                  <a:chOff x="1056" y="2112"/>
                  <a:chExt cx="624" cy="144"/>
                </a:xfrm>
              </p:grpSpPr>
              <p:sp>
                <p:nvSpPr>
                  <p:cNvPr id="70748" name="Line 9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49" name="Oval 9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772" name="Group 94"/>
                <p:cNvGrpSpPr>
                  <a:grpSpLocks/>
                </p:cNvGrpSpPr>
                <p:nvPr/>
              </p:nvGrpSpPr>
              <p:grpSpPr bwMode="auto">
                <a:xfrm rot="9363091">
                  <a:off x="864" y="1872"/>
                  <a:ext cx="624" cy="144"/>
                  <a:chOff x="1056" y="2112"/>
                  <a:chExt cx="624" cy="144"/>
                </a:xfrm>
              </p:grpSpPr>
              <p:sp>
                <p:nvSpPr>
                  <p:cNvPr id="70751" name="Line 9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52" name="Oval 9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0775" name="Group 97"/>
              <p:cNvGrpSpPr>
                <a:grpSpLocks/>
              </p:cNvGrpSpPr>
              <p:nvPr/>
            </p:nvGrpSpPr>
            <p:grpSpPr bwMode="auto">
              <a:xfrm rot="4222125">
                <a:off x="1344" y="1968"/>
                <a:ext cx="624" cy="144"/>
                <a:chOff x="1056" y="2112"/>
                <a:chExt cx="624" cy="144"/>
              </a:xfrm>
            </p:grpSpPr>
            <p:sp>
              <p:nvSpPr>
                <p:cNvPr id="70754" name="Line 9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55" name="Oval 9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776" name="Group 100"/>
              <p:cNvGrpSpPr>
                <a:grpSpLocks/>
              </p:cNvGrpSpPr>
              <p:nvPr/>
            </p:nvGrpSpPr>
            <p:grpSpPr bwMode="auto">
              <a:xfrm rot="1501306">
                <a:off x="1536" y="1824"/>
                <a:ext cx="624" cy="144"/>
                <a:chOff x="1056" y="2112"/>
                <a:chExt cx="624" cy="144"/>
              </a:xfrm>
            </p:grpSpPr>
            <p:sp>
              <p:nvSpPr>
                <p:cNvPr id="70757" name="Line 10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58" name="Oval 10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779" name="Group 103"/>
              <p:cNvGrpSpPr>
                <a:grpSpLocks/>
              </p:cNvGrpSpPr>
              <p:nvPr/>
            </p:nvGrpSpPr>
            <p:grpSpPr bwMode="auto">
              <a:xfrm rot="5400000">
                <a:off x="1200" y="2016"/>
                <a:ext cx="624" cy="144"/>
                <a:chOff x="1056" y="2112"/>
                <a:chExt cx="624" cy="144"/>
              </a:xfrm>
            </p:grpSpPr>
            <p:sp>
              <p:nvSpPr>
                <p:cNvPr id="70760" name="Line 10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61" name="Oval 10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782" name="Group 106"/>
              <p:cNvGrpSpPr>
                <a:grpSpLocks/>
              </p:cNvGrpSpPr>
              <p:nvPr/>
            </p:nvGrpSpPr>
            <p:grpSpPr bwMode="auto">
              <a:xfrm rot="-5400000">
                <a:off x="1248" y="1344"/>
                <a:ext cx="624" cy="144"/>
                <a:chOff x="1056" y="2112"/>
                <a:chExt cx="624" cy="144"/>
              </a:xfrm>
            </p:grpSpPr>
            <p:sp>
              <p:nvSpPr>
                <p:cNvPr id="70763" name="Line 10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64" name="Oval 10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783" name="Group 109"/>
              <p:cNvGrpSpPr>
                <a:grpSpLocks/>
              </p:cNvGrpSpPr>
              <p:nvPr/>
            </p:nvGrpSpPr>
            <p:grpSpPr bwMode="auto">
              <a:xfrm flipH="1">
                <a:off x="960" y="1728"/>
                <a:ext cx="624" cy="144"/>
                <a:chOff x="1056" y="2112"/>
                <a:chExt cx="624" cy="144"/>
              </a:xfrm>
            </p:grpSpPr>
            <p:sp>
              <p:nvSpPr>
                <p:cNvPr id="70766" name="Line 11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67" name="Oval 11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786" name="Group 112"/>
              <p:cNvGrpSpPr>
                <a:grpSpLocks/>
              </p:cNvGrpSpPr>
              <p:nvPr/>
            </p:nvGrpSpPr>
            <p:grpSpPr bwMode="auto">
              <a:xfrm rot="11103678">
                <a:off x="1536" y="1200"/>
                <a:ext cx="624" cy="624"/>
                <a:chOff x="864" y="1728"/>
                <a:chExt cx="624" cy="624"/>
              </a:xfrm>
            </p:grpSpPr>
            <p:grpSp>
              <p:nvGrpSpPr>
                <p:cNvPr id="70787" name="Group 113"/>
                <p:cNvGrpSpPr>
                  <a:grpSpLocks/>
                </p:cNvGrpSpPr>
                <p:nvPr/>
              </p:nvGrpSpPr>
              <p:grpSpPr bwMode="auto">
                <a:xfrm rot="7191373">
                  <a:off x="1008" y="1968"/>
                  <a:ext cx="624" cy="144"/>
                  <a:chOff x="1056" y="2112"/>
                  <a:chExt cx="624" cy="144"/>
                </a:xfrm>
              </p:grpSpPr>
              <p:sp>
                <p:nvSpPr>
                  <p:cNvPr id="70770" name="Line 11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71" name="Oval 11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790" name="Group 116"/>
                <p:cNvGrpSpPr>
                  <a:grpSpLocks/>
                </p:cNvGrpSpPr>
                <p:nvPr/>
              </p:nvGrpSpPr>
              <p:grpSpPr bwMode="auto">
                <a:xfrm rot="9363091">
                  <a:off x="864" y="1872"/>
                  <a:ext cx="624" cy="144"/>
                  <a:chOff x="1056" y="2112"/>
                  <a:chExt cx="624" cy="144"/>
                </a:xfrm>
              </p:grpSpPr>
              <p:sp>
                <p:nvSpPr>
                  <p:cNvPr id="70773" name="Line 11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74" name="Oval 11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0793" name="Group 119"/>
              <p:cNvGrpSpPr>
                <a:grpSpLocks/>
              </p:cNvGrpSpPr>
              <p:nvPr/>
            </p:nvGrpSpPr>
            <p:grpSpPr bwMode="auto">
              <a:xfrm rot="-15908245">
                <a:off x="1008" y="1104"/>
                <a:ext cx="624" cy="624"/>
                <a:chOff x="864" y="1728"/>
                <a:chExt cx="624" cy="624"/>
              </a:xfrm>
            </p:grpSpPr>
            <p:grpSp>
              <p:nvGrpSpPr>
                <p:cNvPr id="70796" name="Group 120"/>
                <p:cNvGrpSpPr>
                  <a:grpSpLocks/>
                </p:cNvGrpSpPr>
                <p:nvPr/>
              </p:nvGrpSpPr>
              <p:grpSpPr bwMode="auto">
                <a:xfrm rot="7191373">
                  <a:off x="1008" y="1968"/>
                  <a:ext cx="624" cy="144"/>
                  <a:chOff x="1056" y="2112"/>
                  <a:chExt cx="624" cy="144"/>
                </a:xfrm>
              </p:grpSpPr>
              <p:sp>
                <p:nvSpPr>
                  <p:cNvPr id="70777" name="Line 12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78" name="Oval 12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799" name="Group 123"/>
                <p:cNvGrpSpPr>
                  <a:grpSpLocks/>
                </p:cNvGrpSpPr>
                <p:nvPr/>
              </p:nvGrpSpPr>
              <p:grpSpPr bwMode="auto">
                <a:xfrm rot="9363091">
                  <a:off x="864" y="1872"/>
                  <a:ext cx="624" cy="144"/>
                  <a:chOff x="1056" y="2112"/>
                  <a:chExt cx="624" cy="144"/>
                </a:xfrm>
              </p:grpSpPr>
              <p:sp>
                <p:nvSpPr>
                  <p:cNvPr id="70780" name="Line 12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81" name="Oval 12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0802" name="Group 126"/>
            <p:cNvGrpSpPr>
              <a:grpSpLocks/>
            </p:cNvGrpSpPr>
            <p:nvPr/>
          </p:nvGrpSpPr>
          <p:grpSpPr bwMode="auto">
            <a:xfrm>
              <a:off x="1152" y="1392"/>
              <a:ext cx="1296" cy="1296"/>
              <a:chOff x="864" y="1104"/>
              <a:chExt cx="1296" cy="1296"/>
            </a:xfrm>
          </p:grpSpPr>
          <p:grpSp>
            <p:nvGrpSpPr>
              <p:cNvPr id="70805" name="Group 127"/>
              <p:cNvGrpSpPr>
                <a:grpSpLocks/>
              </p:cNvGrpSpPr>
              <p:nvPr/>
            </p:nvGrpSpPr>
            <p:grpSpPr bwMode="auto">
              <a:xfrm>
                <a:off x="1488" y="1680"/>
                <a:ext cx="624" cy="144"/>
                <a:chOff x="1056" y="2112"/>
                <a:chExt cx="624" cy="144"/>
              </a:xfrm>
            </p:grpSpPr>
            <p:sp>
              <p:nvSpPr>
                <p:cNvPr id="70784" name="Line 12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85" name="Oval 12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08" name="Group 130"/>
              <p:cNvGrpSpPr>
                <a:grpSpLocks/>
              </p:cNvGrpSpPr>
              <p:nvPr/>
            </p:nvGrpSpPr>
            <p:grpSpPr bwMode="auto">
              <a:xfrm>
                <a:off x="864" y="1728"/>
                <a:ext cx="624" cy="624"/>
                <a:chOff x="864" y="1728"/>
                <a:chExt cx="624" cy="624"/>
              </a:xfrm>
            </p:grpSpPr>
            <p:grpSp>
              <p:nvGrpSpPr>
                <p:cNvPr id="70809" name="Group 131"/>
                <p:cNvGrpSpPr>
                  <a:grpSpLocks/>
                </p:cNvGrpSpPr>
                <p:nvPr/>
              </p:nvGrpSpPr>
              <p:grpSpPr bwMode="auto">
                <a:xfrm rot="7191373">
                  <a:off x="1008" y="1968"/>
                  <a:ext cx="624" cy="144"/>
                  <a:chOff x="1056" y="2112"/>
                  <a:chExt cx="624" cy="144"/>
                </a:xfrm>
              </p:grpSpPr>
              <p:sp>
                <p:nvSpPr>
                  <p:cNvPr id="70788" name="Line 13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89" name="Oval 13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12" name="Group 134"/>
                <p:cNvGrpSpPr>
                  <a:grpSpLocks/>
                </p:cNvGrpSpPr>
                <p:nvPr/>
              </p:nvGrpSpPr>
              <p:grpSpPr bwMode="auto">
                <a:xfrm rot="9363091">
                  <a:off x="864" y="1872"/>
                  <a:ext cx="624" cy="144"/>
                  <a:chOff x="1056" y="2112"/>
                  <a:chExt cx="624" cy="144"/>
                </a:xfrm>
              </p:grpSpPr>
              <p:sp>
                <p:nvSpPr>
                  <p:cNvPr id="70791" name="Line 13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92" name="Oval 13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0815" name="Group 137"/>
              <p:cNvGrpSpPr>
                <a:grpSpLocks/>
              </p:cNvGrpSpPr>
              <p:nvPr/>
            </p:nvGrpSpPr>
            <p:grpSpPr bwMode="auto">
              <a:xfrm rot="4222125">
                <a:off x="1344" y="1968"/>
                <a:ext cx="624" cy="144"/>
                <a:chOff x="1056" y="2112"/>
                <a:chExt cx="624" cy="144"/>
              </a:xfrm>
            </p:grpSpPr>
            <p:sp>
              <p:nvSpPr>
                <p:cNvPr id="70794" name="Line 13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95" name="Oval 13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16" name="Group 140"/>
              <p:cNvGrpSpPr>
                <a:grpSpLocks/>
              </p:cNvGrpSpPr>
              <p:nvPr/>
            </p:nvGrpSpPr>
            <p:grpSpPr bwMode="auto">
              <a:xfrm rot="1501306">
                <a:off x="1536" y="1824"/>
                <a:ext cx="624" cy="144"/>
                <a:chOff x="1056" y="2112"/>
                <a:chExt cx="624" cy="144"/>
              </a:xfrm>
            </p:grpSpPr>
            <p:sp>
              <p:nvSpPr>
                <p:cNvPr id="70797" name="Line 14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798" name="Oval 14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19" name="Group 143"/>
              <p:cNvGrpSpPr>
                <a:grpSpLocks/>
              </p:cNvGrpSpPr>
              <p:nvPr/>
            </p:nvGrpSpPr>
            <p:grpSpPr bwMode="auto">
              <a:xfrm rot="5400000">
                <a:off x="1200" y="2016"/>
                <a:ext cx="624" cy="144"/>
                <a:chOff x="1056" y="2112"/>
                <a:chExt cx="624" cy="144"/>
              </a:xfrm>
            </p:grpSpPr>
            <p:sp>
              <p:nvSpPr>
                <p:cNvPr id="70800" name="Line 14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01" name="Oval 14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22" name="Group 146"/>
              <p:cNvGrpSpPr>
                <a:grpSpLocks/>
              </p:cNvGrpSpPr>
              <p:nvPr/>
            </p:nvGrpSpPr>
            <p:grpSpPr bwMode="auto">
              <a:xfrm rot="-5400000">
                <a:off x="1248" y="1344"/>
                <a:ext cx="624" cy="144"/>
                <a:chOff x="1056" y="2112"/>
                <a:chExt cx="624" cy="144"/>
              </a:xfrm>
            </p:grpSpPr>
            <p:sp>
              <p:nvSpPr>
                <p:cNvPr id="70803" name="Line 14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04" name="Oval 14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23" name="Group 149"/>
              <p:cNvGrpSpPr>
                <a:grpSpLocks/>
              </p:cNvGrpSpPr>
              <p:nvPr/>
            </p:nvGrpSpPr>
            <p:grpSpPr bwMode="auto">
              <a:xfrm flipH="1">
                <a:off x="960" y="1728"/>
                <a:ext cx="624" cy="144"/>
                <a:chOff x="1056" y="2112"/>
                <a:chExt cx="624" cy="144"/>
              </a:xfrm>
            </p:grpSpPr>
            <p:sp>
              <p:nvSpPr>
                <p:cNvPr id="70806" name="Line 15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07" name="Oval 15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26" name="Group 152"/>
              <p:cNvGrpSpPr>
                <a:grpSpLocks/>
              </p:cNvGrpSpPr>
              <p:nvPr/>
            </p:nvGrpSpPr>
            <p:grpSpPr bwMode="auto">
              <a:xfrm rot="11103678">
                <a:off x="1536" y="1200"/>
                <a:ext cx="624" cy="624"/>
                <a:chOff x="864" y="1728"/>
                <a:chExt cx="624" cy="624"/>
              </a:xfrm>
            </p:grpSpPr>
            <p:grpSp>
              <p:nvGrpSpPr>
                <p:cNvPr id="70827" name="Group 153"/>
                <p:cNvGrpSpPr>
                  <a:grpSpLocks/>
                </p:cNvGrpSpPr>
                <p:nvPr/>
              </p:nvGrpSpPr>
              <p:grpSpPr bwMode="auto">
                <a:xfrm rot="7191373">
                  <a:off x="1008" y="1968"/>
                  <a:ext cx="624" cy="144"/>
                  <a:chOff x="1056" y="2112"/>
                  <a:chExt cx="624" cy="144"/>
                </a:xfrm>
              </p:grpSpPr>
              <p:sp>
                <p:nvSpPr>
                  <p:cNvPr id="70810" name="Line 15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11" name="Oval 15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30" name="Group 156"/>
                <p:cNvGrpSpPr>
                  <a:grpSpLocks/>
                </p:cNvGrpSpPr>
                <p:nvPr/>
              </p:nvGrpSpPr>
              <p:grpSpPr bwMode="auto">
                <a:xfrm rot="9363091">
                  <a:off x="864" y="1872"/>
                  <a:ext cx="624" cy="144"/>
                  <a:chOff x="1056" y="2112"/>
                  <a:chExt cx="624" cy="144"/>
                </a:xfrm>
              </p:grpSpPr>
              <p:sp>
                <p:nvSpPr>
                  <p:cNvPr id="70813" name="Line 15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14" name="Oval 15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0833" name="Group 159"/>
              <p:cNvGrpSpPr>
                <a:grpSpLocks/>
              </p:cNvGrpSpPr>
              <p:nvPr/>
            </p:nvGrpSpPr>
            <p:grpSpPr bwMode="auto">
              <a:xfrm rot="-15908245">
                <a:off x="1008" y="1104"/>
                <a:ext cx="624" cy="624"/>
                <a:chOff x="864" y="1728"/>
                <a:chExt cx="624" cy="624"/>
              </a:xfrm>
            </p:grpSpPr>
            <p:grpSp>
              <p:nvGrpSpPr>
                <p:cNvPr id="70836" name="Group 160"/>
                <p:cNvGrpSpPr>
                  <a:grpSpLocks/>
                </p:cNvGrpSpPr>
                <p:nvPr/>
              </p:nvGrpSpPr>
              <p:grpSpPr bwMode="auto">
                <a:xfrm rot="7191373">
                  <a:off x="1008" y="1968"/>
                  <a:ext cx="624" cy="144"/>
                  <a:chOff x="1056" y="2112"/>
                  <a:chExt cx="624" cy="144"/>
                </a:xfrm>
              </p:grpSpPr>
              <p:sp>
                <p:nvSpPr>
                  <p:cNvPr id="70817" name="Line 16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18" name="Oval 16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39" name="Group 163"/>
                <p:cNvGrpSpPr>
                  <a:grpSpLocks/>
                </p:cNvGrpSpPr>
                <p:nvPr/>
              </p:nvGrpSpPr>
              <p:grpSpPr bwMode="auto">
                <a:xfrm rot="9363091">
                  <a:off x="864" y="1872"/>
                  <a:ext cx="624" cy="144"/>
                  <a:chOff x="1056" y="2112"/>
                  <a:chExt cx="624" cy="144"/>
                </a:xfrm>
              </p:grpSpPr>
              <p:sp>
                <p:nvSpPr>
                  <p:cNvPr id="70820" name="Line 16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21" name="Oval 16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0842" name="Group 166"/>
            <p:cNvGrpSpPr>
              <a:grpSpLocks/>
            </p:cNvGrpSpPr>
            <p:nvPr/>
          </p:nvGrpSpPr>
          <p:grpSpPr bwMode="auto">
            <a:xfrm rot="-267989">
              <a:off x="1248" y="1488"/>
              <a:ext cx="1296" cy="1296"/>
              <a:chOff x="864" y="1104"/>
              <a:chExt cx="1296" cy="1296"/>
            </a:xfrm>
          </p:grpSpPr>
          <p:grpSp>
            <p:nvGrpSpPr>
              <p:cNvPr id="70845" name="Group 167"/>
              <p:cNvGrpSpPr>
                <a:grpSpLocks/>
              </p:cNvGrpSpPr>
              <p:nvPr/>
            </p:nvGrpSpPr>
            <p:grpSpPr bwMode="auto">
              <a:xfrm>
                <a:off x="1488" y="1680"/>
                <a:ext cx="624" cy="144"/>
                <a:chOff x="1056" y="2112"/>
                <a:chExt cx="624" cy="144"/>
              </a:xfrm>
            </p:grpSpPr>
            <p:sp>
              <p:nvSpPr>
                <p:cNvPr id="70824" name="Line 16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25" name="Oval 16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48" name="Group 170"/>
              <p:cNvGrpSpPr>
                <a:grpSpLocks/>
              </p:cNvGrpSpPr>
              <p:nvPr/>
            </p:nvGrpSpPr>
            <p:grpSpPr bwMode="auto">
              <a:xfrm>
                <a:off x="864" y="1728"/>
                <a:ext cx="624" cy="624"/>
                <a:chOff x="864" y="1728"/>
                <a:chExt cx="624" cy="624"/>
              </a:xfrm>
            </p:grpSpPr>
            <p:grpSp>
              <p:nvGrpSpPr>
                <p:cNvPr id="70849" name="Group 171"/>
                <p:cNvGrpSpPr>
                  <a:grpSpLocks/>
                </p:cNvGrpSpPr>
                <p:nvPr/>
              </p:nvGrpSpPr>
              <p:grpSpPr bwMode="auto">
                <a:xfrm rot="7191373">
                  <a:off x="1008" y="1968"/>
                  <a:ext cx="624" cy="144"/>
                  <a:chOff x="1056" y="2112"/>
                  <a:chExt cx="624" cy="144"/>
                </a:xfrm>
              </p:grpSpPr>
              <p:sp>
                <p:nvSpPr>
                  <p:cNvPr id="70828" name="Line 17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29" name="Oval 17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52" name="Group 174"/>
                <p:cNvGrpSpPr>
                  <a:grpSpLocks/>
                </p:cNvGrpSpPr>
                <p:nvPr/>
              </p:nvGrpSpPr>
              <p:grpSpPr bwMode="auto">
                <a:xfrm rot="9363091">
                  <a:off x="864" y="1872"/>
                  <a:ext cx="624" cy="144"/>
                  <a:chOff x="1056" y="2112"/>
                  <a:chExt cx="624" cy="144"/>
                </a:xfrm>
              </p:grpSpPr>
              <p:sp>
                <p:nvSpPr>
                  <p:cNvPr id="70831" name="Line 17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32" name="Oval 17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0855" name="Group 177"/>
              <p:cNvGrpSpPr>
                <a:grpSpLocks/>
              </p:cNvGrpSpPr>
              <p:nvPr/>
            </p:nvGrpSpPr>
            <p:grpSpPr bwMode="auto">
              <a:xfrm rot="4222125">
                <a:off x="1344" y="1968"/>
                <a:ext cx="624" cy="144"/>
                <a:chOff x="1056" y="2112"/>
                <a:chExt cx="624" cy="144"/>
              </a:xfrm>
            </p:grpSpPr>
            <p:sp>
              <p:nvSpPr>
                <p:cNvPr id="70834" name="Line 17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35" name="Oval 17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56" name="Group 180"/>
              <p:cNvGrpSpPr>
                <a:grpSpLocks/>
              </p:cNvGrpSpPr>
              <p:nvPr/>
            </p:nvGrpSpPr>
            <p:grpSpPr bwMode="auto">
              <a:xfrm rot="1501306">
                <a:off x="1536" y="1824"/>
                <a:ext cx="624" cy="144"/>
                <a:chOff x="1056" y="2112"/>
                <a:chExt cx="624" cy="144"/>
              </a:xfrm>
            </p:grpSpPr>
            <p:sp>
              <p:nvSpPr>
                <p:cNvPr id="70837" name="Line 18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38" name="Oval 18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59" name="Group 183"/>
              <p:cNvGrpSpPr>
                <a:grpSpLocks/>
              </p:cNvGrpSpPr>
              <p:nvPr/>
            </p:nvGrpSpPr>
            <p:grpSpPr bwMode="auto">
              <a:xfrm rot="5400000">
                <a:off x="1200" y="2016"/>
                <a:ext cx="624" cy="144"/>
                <a:chOff x="1056" y="2112"/>
                <a:chExt cx="624" cy="144"/>
              </a:xfrm>
            </p:grpSpPr>
            <p:sp>
              <p:nvSpPr>
                <p:cNvPr id="70840" name="Line 18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41" name="Oval 18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62" name="Group 186"/>
              <p:cNvGrpSpPr>
                <a:grpSpLocks/>
              </p:cNvGrpSpPr>
              <p:nvPr/>
            </p:nvGrpSpPr>
            <p:grpSpPr bwMode="auto">
              <a:xfrm rot="-5400000">
                <a:off x="1248" y="1344"/>
                <a:ext cx="624" cy="144"/>
                <a:chOff x="1056" y="2112"/>
                <a:chExt cx="624" cy="144"/>
              </a:xfrm>
            </p:grpSpPr>
            <p:sp>
              <p:nvSpPr>
                <p:cNvPr id="70843" name="Line 18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44" name="Oval 18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63" name="Group 189"/>
              <p:cNvGrpSpPr>
                <a:grpSpLocks/>
              </p:cNvGrpSpPr>
              <p:nvPr/>
            </p:nvGrpSpPr>
            <p:grpSpPr bwMode="auto">
              <a:xfrm flipH="1">
                <a:off x="960" y="1728"/>
                <a:ext cx="624" cy="144"/>
                <a:chOff x="1056" y="2112"/>
                <a:chExt cx="624" cy="144"/>
              </a:xfrm>
            </p:grpSpPr>
            <p:sp>
              <p:nvSpPr>
                <p:cNvPr id="70846" name="Line 19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47" name="Oval 19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66" name="Group 192"/>
              <p:cNvGrpSpPr>
                <a:grpSpLocks/>
              </p:cNvGrpSpPr>
              <p:nvPr/>
            </p:nvGrpSpPr>
            <p:grpSpPr bwMode="auto">
              <a:xfrm rot="11103678">
                <a:off x="1536" y="1200"/>
                <a:ext cx="624" cy="624"/>
                <a:chOff x="864" y="1728"/>
                <a:chExt cx="624" cy="624"/>
              </a:xfrm>
            </p:grpSpPr>
            <p:grpSp>
              <p:nvGrpSpPr>
                <p:cNvPr id="70867" name="Group 193"/>
                <p:cNvGrpSpPr>
                  <a:grpSpLocks/>
                </p:cNvGrpSpPr>
                <p:nvPr/>
              </p:nvGrpSpPr>
              <p:grpSpPr bwMode="auto">
                <a:xfrm rot="7191373">
                  <a:off x="1008" y="1968"/>
                  <a:ext cx="624" cy="144"/>
                  <a:chOff x="1056" y="2112"/>
                  <a:chExt cx="624" cy="144"/>
                </a:xfrm>
              </p:grpSpPr>
              <p:sp>
                <p:nvSpPr>
                  <p:cNvPr id="70850" name="Line 19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51" name="Oval 19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70" name="Group 196"/>
                <p:cNvGrpSpPr>
                  <a:grpSpLocks/>
                </p:cNvGrpSpPr>
                <p:nvPr/>
              </p:nvGrpSpPr>
              <p:grpSpPr bwMode="auto">
                <a:xfrm rot="9363091">
                  <a:off x="864" y="1872"/>
                  <a:ext cx="624" cy="144"/>
                  <a:chOff x="1056" y="2112"/>
                  <a:chExt cx="624" cy="144"/>
                </a:xfrm>
              </p:grpSpPr>
              <p:sp>
                <p:nvSpPr>
                  <p:cNvPr id="70853" name="Line 19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54" name="Oval 19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0873" name="Group 199"/>
              <p:cNvGrpSpPr>
                <a:grpSpLocks/>
              </p:cNvGrpSpPr>
              <p:nvPr/>
            </p:nvGrpSpPr>
            <p:grpSpPr bwMode="auto">
              <a:xfrm rot="-15908245">
                <a:off x="1008" y="1104"/>
                <a:ext cx="624" cy="624"/>
                <a:chOff x="864" y="1728"/>
                <a:chExt cx="624" cy="624"/>
              </a:xfrm>
            </p:grpSpPr>
            <p:grpSp>
              <p:nvGrpSpPr>
                <p:cNvPr id="70876" name="Group 200"/>
                <p:cNvGrpSpPr>
                  <a:grpSpLocks/>
                </p:cNvGrpSpPr>
                <p:nvPr/>
              </p:nvGrpSpPr>
              <p:grpSpPr bwMode="auto">
                <a:xfrm rot="7191373">
                  <a:off x="1008" y="1968"/>
                  <a:ext cx="624" cy="144"/>
                  <a:chOff x="1056" y="2112"/>
                  <a:chExt cx="624" cy="144"/>
                </a:xfrm>
              </p:grpSpPr>
              <p:sp>
                <p:nvSpPr>
                  <p:cNvPr id="70857" name="Line 20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58" name="Oval 20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79" name="Group 203"/>
                <p:cNvGrpSpPr>
                  <a:grpSpLocks/>
                </p:cNvGrpSpPr>
                <p:nvPr/>
              </p:nvGrpSpPr>
              <p:grpSpPr bwMode="auto">
                <a:xfrm rot="9363091">
                  <a:off x="864" y="1872"/>
                  <a:ext cx="624" cy="144"/>
                  <a:chOff x="1056" y="2112"/>
                  <a:chExt cx="624" cy="144"/>
                </a:xfrm>
              </p:grpSpPr>
              <p:sp>
                <p:nvSpPr>
                  <p:cNvPr id="70860" name="Line 20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61" name="Oval 20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0882" name="Group 206"/>
            <p:cNvGrpSpPr>
              <a:grpSpLocks/>
            </p:cNvGrpSpPr>
            <p:nvPr/>
          </p:nvGrpSpPr>
          <p:grpSpPr bwMode="auto">
            <a:xfrm rot="-586044">
              <a:off x="1344" y="1584"/>
              <a:ext cx="1296" cy="1296"/>
              <a:chOff x="864" y="1104"/>
              <a:chExt cx="1296" cy="1296"/>
            </a:xfrm>
          </p:grpSpPr>
          <p:grpSp>
            <p:nvGrpSpPr>
              <p:cNvPr id="70885" name="Group 207"/>
              <p:cNvGrpSpPr>
                <a:grpSpLocks/>
              </p:cNvGrpSpPr>
              <p:nvPr/>
            </p:nvGrpSpPr>
            <p:grpSpPr bwMode="auto">
              <a:xfrm>
                <a:off x="1488" y="1680"/>
                <a:ext cx="624" cy="144"/>
                <a:chOff x="1056" y="2112"/>
                <a:chExt cx="624" cy="144"/>
              </a:xfrm>
            </p:grpSpPr>
            <p:sp>
              <p:nvSpPr>
                <p:cNvPr id="70864" name="Line 20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65" name="Oval 20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88" name="Group 210"/>
              <p:cNvGrpSpPr>
                <a:grpSpLocks/>
              </p:cNvGrpSpPr>
              <p:nvPr/>
            </p:nvGrpSpPr>
            <p:grpSpPr bwMode="auto">
              <a:xfrm>
                <a:off x="864" y="1728"/>
                <a:ext cx="624" cy="624"/>
                <a:chOff x="864" y="1728"/>
                <a:chExt cx="624" cy="624"/>
              </a:xfrm>
            </p:grpSpPr>
            <p:grpSp>
              <p:nvGrpSpPr>
                <p:cNvPr id="70889" name="Group 211"/>
                <p:cNvGrpSpPr>
                  <a:grpSpLocks/>
                </p:cNvGrpSpPr>
                <p:nvPr/>
              </p:nvGrpSpPr>
              <p:grpSpPr bwMode="auto">
                <a:xfrm rot="7191373">
                  <a:off x="1008" y="1968"/>
                  <a:ext cx="624" cy="144"/>
                  <a:chOff x="1056" y="2112"/>
                  <a:chExt cx="624" cy="144"/>
                </a:xfrm>
              </p:grpSpPr>
              <p:sp>
                <p:nvSpPr>
                  <p:cNvPr id="70868" name="Line 21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69" name="Oval 21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92" name="Group 214"/>
                <p:cNvGrpSpPr>
                  <a:grpSpLocks/>
                </p:cNvGrpSpPr>
                <p:nvPr/>
              </p:nvGrpSpPr>
              <p:grpSpPr bwMode="auto">
                <a:xfrm rot="9363091">
                  <a:off x="864" y="1872"/>
                  <a:ext cx="624" cy="144"/>
                  <a:chOff x="1056" y="2112"/>
                  <a:chExt cx="624" cy="144"/>
                </a:xfrm>
              </p:grpSpPr>
              <p:sp>
                <p:nvSpPr>
                  <p:cNvPr id="70871" name="Line 21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72" name="Oval 21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0895" name="Group 217"/>
              <p:cNvGrpSpPr>
                <a:grpSpLocks/>
              </p:cNvGrpSpPr>
              <p:nvPr/>
            </p:nvGrpSpPr>
            <p:grpSpPr bwMode="auto">
              <a:xfrm rot="4222125">
                <a:off x="1344" y="1968"/>
                <a:ext cx="624" cy="144"/>
                <a:chOff x="1056" y="2112"/>
                <a:chExt cx="624" cy="144"/>
              </a:xfrm>
            </p:grpSpPr>
            <p:sp>
              <p:nvSpPr>
                <p:cNvPr id="70874" name="Line 21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75" name="Oval 21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96" name="Group 220"/>
              <p:cNvGrpSpPr>
                <a:grpSpLocks/>
              </p:cNvGrpSpPr>
              <p:nvPr/>
            </p:nvGrpSpPr>
            <p:grpSpPr bwMode="auto">
              <a:xfrm rot="1501306">
                <a:off x="1536" y="1824"/>
                <a:ext cx="624" cy="144"/>
                <a:chOff x="1056" y="2112"/>
                <a:chExt cx="624" cy="144"/>
              </a:xfrm>
            </p:grpSpPr>
            <p:sp>
              <p:nvSpPr>
                <p:cNvPr id="70877" name="Line 22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78" name="Oval 22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899" name="Group 223"/>
              <p:cNvGrpSpPr>
                <a:grpSpLocks/>
              </p:cNvGrpSpPr>
              <p:nvPr/>
            </p:nvGrpSpPr>
            <p:grpSpPr bwMode="auto">
              <a:xfrm rot="5400000">
                <a:off x="1200" y="2016"/>
                <a:ext cx="624" cy="144"/>
                <a:chOff x="1056" y="2112"/>
                <a:chExt cx="624" cy="144"/>
              </a:xfrm>
            </p:grpSpPr>
            <p:sp>
              <p:nvSpPr>
                <p:cNvPr id="70880" name="Line 22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81" name="Oval 22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02" name="Group 226"/>
              <p:cNvGrpSpPr>
                <a:grpSpLocks/>
              </p:cNvGrpSpPr>
              <p:nvPr/>
            </p:nvGrpSpPr>
            <p:grpSpPr bwMode="auto">
              <a:xfrm rot="-5400000">
                <a:off x="1248" y="1344"/>
                <a:ext cx="624" cy="144"/>
                <a:chOff x="1056" y="2112"/>
                <a:chExt cx="624" cy="144"/>
              </a:xfrm>
            </p:grpSpPr>
            <p:sp>
              <p:nvSpPr>
                <p:cNvPr id="70883" name="Line 22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84" name="Oval 22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03" name="Group 229"/>
              <p:cNvGrpSpPr>
                <a:grpSpLocks/>
              </p:cNvGrpSpPr>
              <p:nvPr/>
            </p:nvGrpSpPr>
            <p:grpSpPr bwMode="auto">
              <a:xfrm flipH="1">
                <a:off x="960" y="1728"/>
                <a:ext cx="624" cy="144"/>
                <a:chOff x="1056" y="2112"/>
                <a:chExt cx="624" cy="144"/>
              </a:xfrm>
            </p:grpSpPr>
            <p:sp>
              <p:nvSpPr>
                <p:cNvPr id="70886" name="Line 23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87" name="Oval 23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06" name="Group 232"/>
              <p:cNvGrpSpPr>
                <a:grpSpLocks/>
              </p:cNvGrpSpPr>
              <p:nvPr/>
            </p:nvGrpSpPr>
            <p:grpSpPr bwMode="auto">
              <a:xfrm rot="11103678">
                <a:off x="1536" y="1200"/>
                <a:ext cx="624" cy="624"/>
                <a:chOff x="864" y="1728"/>
                <a:chExt cx="624" cy="624"/>
              </a:xfrm>
            </p:grpSpPr>
            <p:grpSp>
              <p:nvGrpSpPr>
                <p:cNvPr id="70907" name="Group 233"/>
                <p:cNvGrpSpPr>
                  <a:grpSpLocks/>
                </p:cNvGrpSpPr>
                <p:nvPr/>
              </p:nvGrpSpPr>
              <p:grpSpPr bwMode="auto">
                <a:xfrm rot="7191373">
                  <a:off x="1008" y="1968"/>
                  <a:ext cx="624" cy="144"/>
                  <a:chOff x="1056" y="2112"/>
                  <a:chExt cx="624" cy="144"/>
                </a:xfrm>
              </p:grpSpPr>
              <p:sp>
                <p:nvSpPr>
                  <p:cNvPr id="70890" name="Line 23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91" name="Oval 23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10" name="Group 236"/>
                <p:cNvGrpSpPr>
                  <a:grpSpLocks/>
                </p:cNvGrpSpPr>
                <p:nvPr/>
              </p:nvGrpSpPr>
              <p:grpSpPr bwMode="auto">
                <a:xfrm rot="9363091">
                  <a:off x="864" y="1872"/>
                  <a:ext cx="624" cy="144"/>
                  <a:chOff x="1056" y="2112"/>
                  <a:chExt cx="624" cy="144"/>
                </a:xfrm>
              </p:grpSpPr>
              <p:sp>
                <p:nvSpPr>
                  <p:cNvPr id="70893" name="Line 23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94" name="Oval 23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0913" name="Group 239"/>
              <p:cNvGrpSpPr>
                <a:grpSpLocks/>
              </p:cNvGrpSpPr>
              <p:nvPr/>
            </p:nvGrpSpPr>
            <p:grpSpPr bwMode="auto">
              <a:xfrm rot="-15908245">
                <a:off x="1008" y="1104"/>
                <a:ext cx="624" cy="624"/>
                <a:chOff x="864" y="1728"/>
                <a:chExt cx="624" cy="624"/>
              </a:xfrm>
            </p:grpSpPr>
            <p:grpSp>
              <p:nvGrpSpPr>
                <p:cNvPr id="70916" name="Group 240"/>
                <p:cNvGrpSpPr>
                  <a:grpSpLocks/>
                </p:cNvGrpSpPr>
                <p:nvPr/>
              </p:nvGrpSpPr>
              <p:grpSpPr bwMode="auto">
                <a:xfrm rot="7191373">
                  <a:off x="1008" y="1968"/>
                  <a:ext cx="624" cy="144"/>
                  <a:chOff x="1056" y="2112"/>
                  <a:chExt cx="624" cy="144"/>
                </a:xfrm>
              </p:grpSpPr>
              <p:sp>
                <p:nvSpPr>
                  <p:cNvPr id="70897" name="Line 24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898" name="Oval 24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19" name="Group 243"/>
                <p:cNvGrpSpPr>
                  <a:grpSpLocks/>
                </p:cNvGrpSpPr>
                <p:nvPr/>
              </p:nvGrpSpPr>
              <p:grpSpPr bwMode="auto">
                <a:xfrm rot="9363091">
                  <a:off x="864" y="1872"/>
                  <a:ext cx="624" cy="144"/>
                  <a:chOff x="1056" y="2112"/>
                  <a:chExt cx="624" cy="144"/>
                </a:xfrm>
              </p:grpSpPr>
              <p:sp>
                <p:nvSpPr>
                  <p:cNvPr id="70900" name="Line 24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01" name="Oval 24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0922" name="Group 246"/>
            <p:cNvGrpSpPr>
              <a:grpSpLocks/>
            </p:cNvGrpSpPr>
            <p:nvPr/>
          </p:nvGrpSpPr>
          <p:grpSpPr bwMode="auto">
            <a:xfrm>
              <a:off x="1440" y="1680"/>
              <a:ext cx="1296" cy="1296"/>
              <a:chOff x="864" y="1104"/>
              <a:chExt cx="1296" cy="1296"/>
            </a:xfrm>
          </p:grpSpPr>
          <p:grpSp>
            <p:nvGrpSpPr>
              <p:cNvPr id="70925" name="Group 247"/>
              <p:cNvGrpSpPr>
                <a:grpSpLocks/>
              </p:cNvGrpSpPr>
              <p:nvPr/>
            </p:nvGrpSpPr>
            <p:grpSpPr bwMode="auto">
              <a:xfrm>
                <a:off x="1488" y="1680"/>
                <a:ext cx="624" cy="144"/>
                <a:chOff x="1056" y="2112"/>
                <a:chExt cx="624" cy="144"/>
              </a:xfrm>
            </p:grpSpPr>
            <p:sp>
              <p:nvSpPr>
                <p:cNvPr id="70904" name="Line 24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05" name="Oval 24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28" name="Group 250"/>
              <p:cNvGrpSpPr>
                <a:grpSpLocks/>
              </p:cNvGrpSpPr>
              <p:nvPr/>
            </p:nvGrpSpPr>
            <p:grpSpPr bwMode="auto">
              <a:xfrm>
                <a:off x="864" y="1728"/>
                <a:ext cx="624" cy="624"/>
                <a:chOff x="864" y="1728"/>
                <a:chExt cx="624" cy="624"/>
              </a:xfrm>
            </p:grpSpPr>
            <p:grpSp>
              <p:nvGrpSpPr>
                <p:cNvPr id="70929" name="Group 251"/>
                <p:cNvGrpSpPr>
                  <a:grpSpLocks/>
                </p:cNvGrpSpPr>
                <p:nvPr/>
              </p:nvGrpSpPr>
              <p:grpSpPr bwMode="auto">
                <a:xfrm rot="7191373">
                  <a:off x="1008" y="1968"/>
                  <a:ext cx="624" cy="144"/>
                  <a:chOff x="1056" y="2112"/>
                  <a:chExt cx="624" cy="144"/>
                </a:xfrm>
              </p:grpSpPr>
              <p:sp>
                <p:nvSpPr>
                  <p:cNvPr id="70908" name="Line 25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09" name="Oval 25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32" name="Group 254"/>
                <p:cNvGrpSpPr>
                  <a:grpSpLocks/>
                </p:cNvGrpSpPr>
                <p:nvPr/>
              </p:nvGrpSpPr>
              <p:grpSpPr bwMode="auto">
                <a:xfrm rot="9363091">
                  <a:off x="864" y="1872"/>
                  <a:ext cx="624" cy="144"/>
                  <a:chOff x="1056" y="2112"/>
                  <a:chExt cx="624" cy="144"/>
                </a:xfrm>
              </p:grpSpPr>
              <p:sp>
                <p:nvSpPr>
                  <p:cNvPr id="70911" name="Line 25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12" name="Oval 25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0935" name="Group 257"/>
              <p:cNvGrpSpPr>
                <a:grpSpLocks/>
              </p:cNvGrpSpPr>
              <p:nvPr/>
            </p:nvGrpSpPr>
            <p:grpSpPr bwMode="auto">
              <a:xfrm rot="4222125">
                <a:off x="1344" y="1968"/>
                <a:ext cx="624" cy="144"/>
                <a:chOff x="1056" y="2112"/>
                <a:chExt cx="624" cy="144"/>
              </a:xfrm>
            </p:grpSpPr>
            <p:sp>
              <p:nvSpPr>
                <p:cNvPr id="70914" name="Line 25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15" name="Oval 25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36" name="Group 260"/>
              <p:cNvGrpSpPr>
                <a:grpSpLocks/>
              </p:cNvGrpSpPr>
              <p:nvPr/>
            </p:nvGrpSpPr>
            <p:grpSpPr bwMode="auto">
              <a:xfrm rot="1501306">
                <a:off x="1536" y="1824"/>
                <a:ext cx="624" cy="144"/>
                <a:chOff x="1056" y="2112"/>
                <a:chExt cx="624" cy="144"/>
              </a:xfrm>
            </p:grpSpPr>
            <p:sp>
              <p:nvSpPr>
                <p:cNvPr id="70917" name="Line 26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18" name="Oval 26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39" name="Group 263"/>
              <p:cNvGrpSpPr>
                <a:grpSpLocks/>
              </p:cNvGrpSpPr>
              <p:nvPr/>
            </p:nvGrpSpPr>
            <p:grpSpPr bwMode="auto">
              <a:xfrm rot="5400000">
                <a:off x="1200" y="2016"/>
                <a:ext cx="624" cy="144"/>
                <a:chOff x="1056" y="2112"/>
                <a:chExt cx="624" cy="144"/>
              </a:xfrm>
            </p:grpSpPr>
            <p:sp>
              <p:nvSpPr>
                <p:cNvPr id="70920" name="Line 26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21" name="Oval 26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42" name="Group 266"/>
              <p:cNvGrpSpPr>
                <a:grpSpLocks/>
              </p:cNvGrpSpPr>
              <p:nvPr/>
            </p:nvGrpSpPr>
            <p:grpSpPr bwMode="auto">
              <a:xfrm rot="-5400000">
                <a:off x="1248" y="1344"/>
                <a:ext cx="624" cy="144"/>
                <a:chOff x="1056" y="2112"/>
                <a:chExt cx="624" cy="144"/>
              </a:xfrm>
            </p:grpSpPr>
            <p:sp>
              <p:nvSpPr>
                <p:cNvPr id="70923" name="Line 26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24" name="Oval 26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43" name="Group 269"/>
              <p:cNvGrpSpPr>
                <a:grpSpLocks/>
              </p:cNvGrpSpPr>
              <p:nvPr/>
            </p:nvGrpSpPr>
            <p:grpSpPr bwMode="auto">
              <a:xfrm flipH="1">
                <a:off x="960" y="1728"/>
                <a:ext cx="624" cy="144"/>
                <a:chOff x="1056" y="2112"/>
                <a:chExt cx="624" cy="144"/>
              </a:xfrm>
            </p:grpSpPr>
            <p:sp>
              <p:nvSpPr>
                <p:cNvPr id="70926" name="Line 27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27" name="Oval 27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46" name="Group 272"/>
              <p:cNvGrpSpPr>
                <a:grpSpLocks/>
              </p:cNvGrpSpPr>
              <p:nvPr/>
            </p:nvGrpSpPr>
            <p:grpSpPr bwMode="auto">
              <a:xfrm rot="11103678">
                <a:off x="1536" y="1200"/>
                <a:ext cx="624" cy="624"/>
                <a:chOff x="864" y="1728"/>
                <a:chExt cx="624" cy="624"/>
              </a:xfrm>
            </p:grpSpPr>
            <p:grpSp>
              <p:nvGrpSpPr>
                <p:cNvPr id="70947" name="Group 273"/>
                <p:cNvGrpSpPr>
                  <a:grpSpLocks/>
                </p:cNvGrpSpPr>
                <p:nvPr/>
              </p:nvGrpSpPr>
              <p:grpSpPr bwMode="auto">
                <a:xfrm rot="7191373">
                  <a:off x="1008" y="1968"/>
                  <a:ext cx="624" cy="144"/>
                  <a:chOff x="1056" y="2112"/>
                  <a:chExt cx="624" cy="144"/>
                </a:xfrm>
              </p:grpSpPr>
              <p:sp>
                <p:nvSpPr>
                  <p:cNvPr id="70930" name="Line 27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31" name="Oval 27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50" name="Group 276"/>
                <p:cNvGrpSpPr>
                  <a:grpSpLocks/>
                </p:cNvGrpSpPr>
                <p:nvPr/>
              </p:nvGrpSpPr>
              <p:grpSpPr bwMode="auto">
                <a:xfrm rot="9363091">
                  <a:off x="864" y="1872"/>
                  <a:ext cx="624" cy="144"/>
                  <a:chOff x="1056" y="2112"/>
                  <a:chExt cx="624" cy="144"/>
                </a:xfrm>
              </p:grpSpPr>
              <p:sp>
                <p:nvSpPr>
                  <p:cNvPr id="70933" name="Line 27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34" name="Oval 27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0953" name="Group 279"/>
              <p:cNvGrpSpPr>
                <a:grpSpLocks/>
              </p:cNvGrpSpPr>
              <p:nvPr/>
            </p:nvGrpSpPr>
            <p:grpSpPr bwMode="auto">
              <a:xfrm rot="-15908245">
                <a:off x="1008" y="1104"/>
                <a:ext cx="624" cy="624"/>
                <a:chOff x="864" y="1728"/>
                <a:chExt cx="624" cy="624"/>
              </a:xfrm>
            </p:grpSpPr>
            <p:grpSp>
              <p:nvGrpSpPr>
                <p:cNvPr id="70956" name="Group 280"/>
                <p:cNvGrpSpPr>
                  <a:grpSpLocks/>
                </p:cNvGrpSpPr>
                <p:nvPr/>
              </p:nvGrpSpPr>
              <p:grpSpPr bwMode="auto">
                <a:xfrm rot="7191373">
                  <a:off x="1008" y="1968"/>
                  <a:ext cx="624" cy="144"/>
                  <a:chOff x="1056" y="2112"/>
                  <a:chExt cx="624" cy="144"/>
                </a:xfrm>
              </p:grpSpPr>
              <p:sp>
                <p:nvSpPr>
                  <p:cNvPr id="70937" name="Line 28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38" name="Oval 28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59" name="Group 283"/>
                <p:cNvGrpSpPr>
                  <a:grpSpLocks/>
                </p:cNvGrpSpPr>
                <p:nvPr/>
              </p:nvGrpSpPr>
              <p:grpSpPr bwMode="auto">
                <a:xfrm rot="9363091">
                  <a:off x="864" y="1872"/>
                  <a:ext cx="624" cy="144"/>
                  <a:chOff x="1056" y="2112"/>
                  <a:chExt cx="624" cy="144"/>
                </a:xfrm>
              </p:grpSpPr>
              <p:sp>
                <p:nvSpPr>
                  <p:cNvPr id="70940" name="Line 28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41" name="Oval 28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0962" name="Group 286"/>
            <p:cNvGrpSpPr>
              <a:grpSpLocks/>
            </p:cNvGrpSpPr>
            <p:nvPr/>
          </p:nvGrpSpPr>
          <p:grpSpPr bwMode="auto">
            <a:xfrm rot="-981875">
              <a:off x="1536" y="1776"/>
              <a:ext cx="1296" cy="1296"/>
              <a:chOff x="864" y="1104"/>
              <a:chExt cx="1296" cy="1296"/>
            </a:xfrm>
          </p:grpSpPr>
          <p:grpSp>
            <p:nvGrpSpPr>
              <p:cNvPr id="70965" name="Group 287"/>
              <p:cNvGrpSpPr>
                <a:grpSpLocks/>
              </p:cNvGrpSpPr>
              <p:nvPr/>
            </p:nvGrpSpPr>
            <p:grpSpPr bwMode="auto">
              <a:xfrm>
                <a:off x="1488" y="1680"/>
                <a:ext cx="624" cy="144"/>
                <a:chOff x="1056" y="2112"/>
                <a:chExt cx="624" cy="144"/>
              </a:xfrm>
            </p:grpSpPr>
            <p:sp>
              <p:nvSpPr>
                <p:cNvPr id="70944" name="Line 28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45" name="Oval 28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68" name="Group 290"/>
              <p:cNvGrpSpPr>
                <a:grpSpLocks/>
              </p:cNvGrpSpPr>
              <p:nvPr/>
            </p:nvGrpSpPr>
            <p:grpSpPr bwMode="auto">
              <a:xfrm>
                <a:off x="864" y="1728"/>
                <a:ext cx="624" cy="624"/>
                <a:chOff x="864" y="1728"/>
                <a:chExt cx="624" cy="624"/>
              </a:xfrm>
            </p:grpSpPr>
            <p:grpSp>
              <p:nvGrpSpPr>
                <p:cNvPr id="70969" name="Group 291"/>
                <p:cNvGrpSpPr>
                  <a:grpSpLocks/>
                </p:cNvGrpSpPr>
                <p:nvPr/>
              </p:nvGrpSpPr>
              <p:grpSpPr bwMode="auto">
                <a:xfrm rot="7191373">
                  <a:off x="1008" y="1968"/>
                  <a:ext cx="624" cy="144"/>
                  <a:chOff x="1056" y="2112"/>
                  <a:chExt cx="624" cy="144"/>
                </a:xfrm>
              </p:grpSpPr>
              <p:sp>
                <p:nvSpPr>
                  <p:cNvPr id="70948" name="Line 29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49" name="Oval 29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72" name="Group 294"/>
                <p:cNvGrpSpPr>
                  <a:grpSpLocks/>
                </p:cNvGrpSpPr>
                <p:nvPr/>
              </p:nvGrpSpPr>
              <p:grpSpPr bwMode="auto">
                <a:xfrm rot="9363091">
                  <a:off x="864" y="1872"/>
                  <a:ext cx="624" cy="144"/>
                  <a:chOff x="1056" y="2112"/>
                  <a:chExt cx="624" cy="144"/>
                </a:xfrm>
              </p:grpSpPr>
              <p:sp>
                <p:nvSpPr>
                  <p:cNvPr id="70951" name="Line 29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52" name="Oval 29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0975" name="Group 297"/>
              <p:cNvGrpSpPr>
                <a:grpSpLocks/>
              </p:cNvGrpSpPr>
              <p:nvPr/>
            </p:nvGrpSpPr>
            <p:grpSpPr bwMode="auto">
              <a:xfrm rot="4222125">
                <a:off x="1344" y="1968"/>
                <a:ext cx="624" cy="144"/>
                <a:chOff x="1056" y="2112"/>
                <a:chExt cx="624" cy="144"/>
              </a:xfrm>
            </p:grpSpPr>
            <p:sp>
              <p:nvSpPr>
                <p:cNvPr id="70954" name="Line 29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55" name="Oval 29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76" name="Group 300"/>
              <p:cNvGrpSpPr>
                <a:grpSpLocks/>
              </p:cNvGrpSpPr>
              <p:nvPr/>
            </p:nvGrpSpPr>
            <p:grpSpPr bwMode="auto">
              <a:xfrm rot="1501306">
                <a:off x="1536" y="1824"/>
                <a:ext cx="624" cy="144"/>
                <a:chOff x="1056" y="2112"/>
                <a:chExt cx="624" cy="144"/>
              </a:xfrm>
            </p:grpSpPr>
            <p:sp>
              <p:nvSpPr>
                <p:cNvPr id="70957" name="Line 30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58" name="Oval 30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79" name="Group 303"/>
              <p:cNvGrpSpPr>
                <a:grpSpLocks/>
              </p:cNvGrpSpPr>
              <p:nvPr/>
            </p:nvGrpSpPr>
            <p:grpSpPr bwMode="auto">
              <a:xfrm rot="5400000">
                <a:off x="1200" y="2016"/>
                <a:ext cx="624" cy="144"/>
                <a:chOff x="1056" y="2112"/>
                <a:chExt cx="624" cy="144"/>
              </a:xfrm>
            </p:grpSpPr>
            <p:sp>
              <p:nvSpPr>
                <p:cNvPr id="70960" name="Line 30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61" name="Oval 30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82" name="Group 306"/>
              <p:cNvGrpSpPr>
                <a:grpSpLocks/>
              </p:cNvGrpSpPr>
              <p:nvPr/>
            </p:nvGrpSpPr>
            <p:grpSpPr bwMode="auto">
              <a:xfrm rot="-5400000">
                <a:off x="1248" y="1344"/>
                <a:ext cx="624" cy="144"/>
                <a:chOff x="1056" y="2112"/>
                <a:chExt cx="624" cy="144"/>
              </a:xfrm>
            </p:grpSpPr>
            <p:sp>
              <p:nvSpPr>
                <p:cNvPr id="70963" name="Line 30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64" name="Oval 30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83" name="Group 309"/>
              <p:cNvGrpSpPr>
                <a:grpSpLocks/>
              </p:cNvGrpSpPr>
              <p:nvPr/>
            </p:nvGrpSpPr>
            <p:grpSpPr bwMode="auto">
              <a:xfrm flipH="1">
                <a:off x="960" y="1728"/>
                <a:ext cx="624" cy="144"/>
                <a:chOff x="1056" y="2112"/>
                <a:chExt cx="624" cy="144"/>
              </a:xfrm>
            </p:grpSpPr>
            <p:sp>
              <p:nvSpPr>
                <p:cNvPr id="70966" name="Line 31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67" name="Oval 31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86" name="Group 312"/>
              <p:cNvGrpSpPr>
                <a:grpSpLocks/>
              </p:cNvGrpSpPr>
              <p:nvPr/>
            </p:nvGrpSpPr>
            <p:grpSpPr bwMode="auto">
              <a:xfrm rot="11103678">
                <a:off x="1536" y="1200"/>
                <a:ext cx="624" cy="624"/>
                <a:chOff x="864" y="1728"/>
                <a:chExt cx="624" cy="624"/>
              </a:xfrm>
            </p:grpSpPr>
            <p:grpSp>
              <p:nvGrpSpPr>
                <p:cNvPr id="70987" name="Group 313"/>
                <p:cNvGrpSpPr>
                  <a:grpSpLocks/>
                </p:cNvGrpSpPr>
                <p:nvPr/>
              </p:nvGrpSpPr>
              <p:grpSpPr bwMode="auto">
                <a:xfrm rot="7191373">
                  <a:off x="1008" y="1968"/>
                  <a:ext cx="624" cy="144"/>
                  <a:chOff x="1056" y="2112"/>
                  <a:chExt cx="624" cy="144"/>
                </a:xfrm>
              </p:grpSpPr>
              <p:sp>
                <p:nvSpPr>
                  <p:cNvPr id="70970" name="Line 31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71" name="Oval 31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90" name="Group 316"/>
                <p:cNvGrpSpPr>
                  <a:grpSpLocks/>
                </p:cNvGrpSpPr>
                <p:nvPr/>
              </p:nvGrpSpPr>
              <p:grpSpPr bwMode="auto">
                <a:xfrm rot="9363091">
                  <a:off x="864" y="1872"/>
                  <a:ext cx="624" cy="144"/>
                  <a:chOff x="1056" y="2112"/>
                  <a:chExt cx="624" cy="144"/>
                </a:xfrm>
              </p:grpSpPr>
              <p:sp>
                <p:nvSpPr>
                  <p:cNvPr id="70973" name="Line 31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74" name="Oval 31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0993" name="Group 319"/>
              <p:cNvGrpSpPr>
                <a:grpSpLocks/>
              </p:cNvGrpSpPr>
              <p:nvPr/>
            </p:nvGrpSpPr>
            <p:grpSpPr bwMode="auto">
              <a:xfrm rot="-15908245">
                <a:off x="1008" y="1104"/>
                <a:ext cx="624" cy="624"/>
                <a:chOff x="864" y="1728"/>
                <a:chExt cx="624" cy="624"/>
              </a:xfrm>
            </p:grpSpPr>
            <p:grpSp>
              <p:nvGrpSpPr>
                <p:cNvPr id="70996" name="Group 320"/>
                <p:cNvGrpSpPr>
                  <a:grpSpLocks/>
                </p:cNvGrpSpPr>
                <p:nvPr/>
              </p:nvGrpSpPr>
              <p:grpSpPr bwMode="auto">
                <a:xfrm rot="7191373">
                  <a:off x="1008" y="1968"/>
                  <a:ext cx="624" cy="144"/>
                  <a:chOff x="1056" y="2112"/>
                  <a:chExt cx="624" cy="144"/>
                </a:xfrm>
              </p:grpSpPr>
              <p:sp>
                <p:nvSpPr>
                  <p:cNvPr id="70977" name="Line 32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78" name="Oval 32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0999" name="Group 323"/>
                <p:cNvGrpSpPr>
                  <a:grpSpLocks/>
                </p:cNvGrpSpPr>
                <p:nvPr/>
              </p:nvGrpSpPr>
              <p:grpSpPr bwMode="auto">
                <a:xfrm rot="9363091">
                  <a:off x="864" y="1872"/>
                  <a:ext cx="624" cy="144"/>
                  <a:chOff x="1056" y="2112"/>
                  <a:chExt cx="624" cy="144"/>
                </a:xfrm>
              </p:grpSpPr>
              <p:sp>
                <p:nvSpPr>
                  <p:cNvPr id="70980" name="Line 32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81" name="Oval 32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002" name="Group 326"/>
            <p:cNvGrpSpPr>
              <a:grpSpLocks/>
            </p:cNvGrpSpPr>
            <p:nvPr/>
          </p:nvGrpSpPr>
          <p:grpSpPr bwMode="auto">
            <a:xfrm rot="-898105">
              <a:off x="1632" y="1872"/>
              <a:ext cx="1296" cy="1296"/>
              <a:chOff x="864" y="1104"/>
              <a:chExt cx="1296" cy="1296"/>
            </a:xfrm>
          </p:grpSpPr>
          <p:grpSp>
            <p:nvGrpSpPr>
              <p:cNvPr id="71005" name="Group 327"/>
              <p:cNvGrpSpPr>
                <a:grpSpLocks/>
              </p:cNvGrpSpPr>
              <p:nvPr/>
            </p:nvGrpSpPr>
            <p:grpSpPr bwMode="auto">
              <a:xfrm>
                <a:off x="1488" y="1680"/>
                <a:ext cx="624" cy="144"/>
                <a:chOff x="1056" y="2112"/>
                <a:chExt cx="624" cy="144"/>
              </a:xfrm>
            </p:grpSpPr>
            <p:sp>
              <p:nvSpPr>
                <p:cNvPr id="70984" name="Line 32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85" name="Oval 32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08" name="Group 330"/>
              <p:cNvGrpSpPr>
                <a:grpSpLocks/>
              </p:cNvGrpSpPr>
              <p:nvPr/>
            </p:nvGrpSpPr>
            <p:grpSpPr bwMode="auto">
              <a:xfrm>
                <a:off x="864" y="1728"/>
                <a:ext cx="624" cy="624"/>
                <a:chOff x="864" y="1728"/>
                <a:chExt cx="624" cy="624"/>
              </a:xfrm>
            </p:grpSpPr>
            <p:grpSp>
              <p:nvGrpSpPr>
                <p:cNvPr id="71009" name="Group 331"/>
                <p:cNvGrpSpPr>
                  <a:grpSpLocks/>
                </p:cNvGrpSpPr>
                <p:nvPr/>
              </p:nvGrpSpPr>
              <p:grpSpPr bwMode="auto">
                <a:xfrm rot="7191373">
                  <a:off x="1008" y="1968"/>
                  <a:ext cx="624" cy="144"/>
                  <a:chOff x="1056" y="2112"/>
                  <a:chExt cx="624" cy="144"/>
                </a:xfrm>
              </p:grpSpPr>
              <p:sp>
                <p:nvSpPr>
                  <p:cNvPr id="70988" name="Line 33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89" name="Oval 33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12" name="Group 334"/>
                <p:cNvGrpSpPr>
                  <a:grpSpLocks/>
                </p:cNvGrpSpPr>
                <p:nvPr/>
              </p:nvGrpSpPr>
              <p:grpSpPr bwMode="auto">
                <a:xfrm rot="9363091">
                  <a:off x="864" y="1872"/>
                  <a:ext cx="624" cy="144"/>
                  <a:chOff x="1056" y="2112"/>
                  <a:chExt cx="624" cy="144"/>
                </a:xfrm>
              </p:grpSpPr>
              <p:sp>
                <p:nvSpPr>
                  <p:cNvPr id="70991" name="Line 33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92" name="Oval 33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015" name="Group 337"/>
              <p:cNvGrpSpPr>
                <a:grpSpLocks/>
              </p:cNvGrpSpPr>
              <p:nvPr/>
            </p:nvGrpSpPr>
            <p:grpSpPr bwMode="auto">
              <a:xfrm rot="4222125">
                <a:off x="1344" y="1968"/>
                <a:ext cx="624" cy="144"/>
                <a:chOff x="1056" y="2112"/>
                <a:chExt cx="624" cy="144"/>
              </a:xfrm>
            </p:grpSpPr>
            <p:sp>
              <p:nvSpPr>
                <p:cNvPr id="70994" name="Line 33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95" name="Oval 33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16" name="Group 340"/>
              <p:cNvGrpSpPr>
                <a:grpSpLocks/>
              </p:cNvGrpSpPr>
              <p:nvPr/>
            </p:nvGrpSpPr>
            <p:grpSpPr bwMode="auto">
              <a:xfrm rot="1501306">
                <a:off x="1536" y="1824"/>
                <a:ext cx="624" cy="144"/>
                <a:chOff x="1056" y="2112"/>
                <a:chExt cx="624" cy="144"/>
              </a:xfrm>
            </p:grpSpPr>
            <p:sp>
              <p:nvSpPr>
                <p:cNvPr id="70997" name="Line 34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0998" name="Oval 34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19" name="Group 343"/>
              <p:cNvGrpSpPr>
                <a:grpSpLocks/>
              </p:cNvGrpSpPr>
              <p:nvPr/>
            </p:nvGrpSpPr>
            <p:grpSpPr bwMode="auto">
              <a:xfrm rot="5400000">
                <a:off x="1200" y="2016"/>
                <a:ext cx="624" cy="144"/>
                <a:chOff x="1056" y="2112"/>
                <a:chExt cx="624" cy="144"/>
              </a:xfrm>
            </p:grpSpPr>
            <p:sp>
              <p:nvSpPr>
                <p:cNvPr id="71000" name="Line 34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01" name="Oval 34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22" name="Group 346"/>
              <p:cNvGrpSpPr>
                <a:grpSpLocks/>
              </p:cNvGrpSpPr>
              <p:nvPr/>
            </p:nvGrpSpPr>
            <p:grpSpPr bwMode="auto">
              <a:xfrm rot="-5400000">
                <a:off x="1248" y="1344"/>
                <a:ext cx="624" cy="144"/>
                <a:chOff x="1056" y="2112"/>
                <a:chExt cx="624" cy="144"/>
              </a:xfrm>
            </p:grpSpPr>
            <p:sp>
              <p:nvSpPr>
                <p:cNvPr id="71003" name="Line 34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04" name="Oval 34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23" name="Group 349"/>
              <p:cNvGrpSpPr>
                <a:grpSpLocks/>
              </p:cNvGrpSpPr>
              <p:nvPr/>
            </p:nvGrpSpPr>
            <p:grpSpPr bwMode="auto">
              <a:xfrm flipH="1">
                <a:off x="960" y="1728"/>
                <a:ext cx="624" cy="144"/>
                <a:chOff x="1056" y="2112"/>
                <a:chExt cx="624" cy="144"/>
              </a:xfrm>
            </p:grpSpPr>
            <p:sp>
              <p:nvSpPr>
                <p:cNvPr id="71006" name="Line 35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07" name="Oval 35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26" name="Group 352"/>
              <p:cNvGrpSpPr>
                <a:grpSpLocks/>
              </p:cNvGrpSpPr>
              <p:nvPr/>
            </p:nvGrpSpPr>
            <p:grpSpPr bwMode="auto">
              <a:xfrm rot="11103678">
                <a:off x="1536" y="1200"/>
                <a:ext cx="624" cy="624"/>
                <a:chOff x="864" y="1728"/>
                <a:chExt cx="624" cy="624"/>
              </a:xfrm>
            </p:grpSpPr>
            <p:grpSp>
              <p:nvGrpSpPr>
                <p:cNvPr id="71027" name="Group 353"/>
                <p:cNvGrpSpPr>
                  <a:grpSpLocks/>
                </p:cNvGrpSpPr>
                <p:nvPr/>
              </p:nvGrpSpPr>
              <p:grpSpPr bwMode="auto">
                <a:xfrm rot="7191373">
                  <a:off x="1008" y="1968"/>
                  <a:ext cx="624" cy="144"/>
                  <a:chOff x="1056" y="2112"/>
                  <a:chExt cx="624" cy="144"/>
                </a:xfrm>
              </p:grpSpPr>
              <p:sp>
                <p:nvSpPr>
                  <p:cNvPr id="71010" name="Line 35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11" name="Oval 35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30" name="Group 356"/>
                <p:cNvGrpSpPr>
                  <a:grpSpLocks/>
                </p:cNvGrpSpPr>
                <p:nvPr/>
              </p:nvGrpSpPr>
              <p:grpSpPr bwMode="auto">
                <a:xfrm rot="9363091">
                  <a:off x="864" y="1872"/>
                  <a:ext cx="624" cy="144"/>
                  <a:chOff x="1056" y="2112"/>
                  <a:chExt cx="624" cy="144"/>
                </a:xfrm>
              </p:grpSpPr>
              <p:sp>
                <p:nvSpPr>
                  <p:cNvPr id="71013" name="Line 35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14" name="Oval 35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033" name="Group 359"/>
              <p:cNvGrpSpPr>
                <a:grpSpLocks/>
              </p:cNvGrpSpPr>
              <p:nvPr/>
            </p:nvGrpSpPr>
            <p:grpSpPr bwMode="auto">
              <a:xfrm rot="-15908245">
                <a:off x="1008" y="1104"/>
                <a:ext cx="624" cy="624"/>
                <a:chOff x="864" y="1728"/>
                <a:chExt cx="624" cy="624"/>
              </a:xfrm>
            </p:grpSpPr>
            <p:grpSp>
              <p:nvGrpSpPr>
                <p:cNvPr id="71036" name="Group 360"/>
                <p:cNvGrpSpPr>
                  <a:grpSpLocks/>
                </p:cNvGrpSpPr>
                <p:nvPr/>
              </p:nvGrpSpPr>
              <p:grpSpPr bwMode="auto">
                <a:xfrm rot="7191373">
                  <a:off x="1008" y="1968"/>
                  <a:ext cx="624" cy="144"/>
                  <a:chOff x="1056" y="2112"/>
                  <a:chExt cx="624" cy="144"/>
                </a:xfrm>
              </p:grpSpPr>
              <p:sp>
                <p:nvSpPr>
                  <p:cNvPr id="71017" name="Line 36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18" name="Oval 36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39" name="Group 363"/>
                <p:cNvGrpSpPr>
                  <a:grpSpLocks/>
                </p:cNvGrpSpPr>
                <p:nvPr/>
              </p:nvGrpSpPr>
              <p:grpSpPr bwMode="auto">
                <a:xfrm rot="9363091">
                  <a:off x="864" y="1872"/>
                  <a:ext cx="624" cy="144"/>
                  <a:chOff x="1056" y="2112"/>
                  <a:chExt cx="624" cy="144"/>
                </a:xfrm>
              </p:grpSpPr>
              <p:sp>
                <p:nvSpPr>
                  <p:cNvPr id="71020" name="Line 36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21" name="Oval 36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042" name="Group 366"/>
            <p:cNvGrpSpPr>
              <a:grpSpLocks/>
            </p:cNvGrpSpPr>
            <p:nvPr/>
          </p:nvGrpSpPr>
          <p:grpSpPr bwMode="auto">
            <a:xfrm rot="-2265882">
              <a:off x="1728" y="1968"/>
              <a:ext cx="1296" cy="1296"/>
              <a:chOff x="864" y="1104"/>
              <a:chExt cx="1296" cy="1296"/>
            </a:xfrm>
          </p:grpSpPr>
          <p:grpSp>
            <p:nvGrpSpPr>
              <p:cNvPr id="71045" name="Group 367"/>
              <p:cNvGrpSpPr>
                <a:grpSpLocks/>
              </p:cNvGrpSpPr>
              <p:nvPr/>
            </p:nvGrpSpPr>
            <p:grpSpPr bwMode="auto">
              <a:xfrm>
                <a:off x="1488" y="1680"/>
                <a:ext cx="624" cy="144"/>
                <a:chOff x="1056" y="2112"/>
                <a:chExt cx="624" cy="144"/>
              </a:xfrm>
            </p:grpSpPr>
            <p:sp>
              <p:nvSpPr>
                <p:cNvPr id="71024" name="Line 36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25" name="Oval 36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48" name="Group 370"/>
              <p:cNvGrpSpPr>
                <a:grpSpLocks/>
              </p:cNvGrpSpPr>
              <p:nvPr/>
            </p:nvGrpSpPr>
            <p:grpSpPr bwMode="auto">
              <a:xfrm>
                <a:off x="864" y="1728"/>
                <a:ext cx="624" cy="624"/>
                <a:chOff x="864" y="1728"/>
                <a:chExt cx="624" cy="624"/>
              </a:xfrm>
            </p:grpSpPr>
            <p:grpSp>
              <p:nvGrpSpPr>
                <p:cNvPr id="71049" name="Group 371"/>
                <p:cNvGrpSpPr>
                  <a:grpSpLocks/>
                </p:cNvGrpSpPr>
                <p:nvPr/>
              </p:nvGrpSpPr>
              <p:grpSpPr bwMode="auto">
                <a:xfrm rot="7191373">
                  <a:off x="1008" y="1968"/>
                  <a:ext cx="624" cy="144"/>
                  <a:chOff x="1056" y="2112"/>
                  <a:chExt cx="624" cy="144"/>
                </a:xfrm>
              </p:grpSpPr>
              <p:sp>
                <p:nvSpPr>
                  <p:cNvPr id="71028" name="Line 37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29" name="Oval 37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52" name="Group 374"/>
                <p:cNvGrpSpPr>
                  <a:grpSpLocks/>
                </p:cNvGrpSpPr>
                <p:nvPr/>
              </p:nvGrpSpPr>
              <p:grpSpPr bwMode="auto">
                <a:xfrm rot="9363091">
                  <a:off x="864" y="1872"/>
                  <a:ext cx="624" cy="144"/>
                  <a:chOff x="1056" y="2112"/>
                  <a:chExt cx="624" cy="144"/>
                </a:xfrm>
              </p:grpSpPr>
              <p:sp>
                <p:nvSpPr>
                  <p:cNvPr id="71031" name="Line 37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32" name="Oval 37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055" name="Group 377"/>
              <p:cNvGrpSpPr>
                <a:grpSpLocks/>
              </p:cNvGrpSpPr>
              <p:nvPr/>
            </p:nvGrpSpPr>
            <p:grpSpPr bwMode="auto">
              <a:xfrm rot="4222125">
                <a:off x="1344" y="1968"/>
                <a:ext cx="624" cy="144"/>
                <a:chOff x="1056" y="2112"/>
                <a:chExt cx="624" cy="144"/>
              </a:xfrm>
            </p:grpSpPr>
            <p:sp>
              <p:nvSpPr>
                <p:cNvPr id="71034" name="Line 37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35" name="Oval 37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56" name="Group 380"/>
              <p:cNvGrpSpPr>
                <a:grpSpLocks/>
              </p:cNvGrpSpPr>
              <p:nvPr/>
            </p:nvGrpSpPr>
            <p:grpSpPr bwMode="auto">
              <a:xfrm rot="1501306">
                <a:off x="1536" y="1824"/>
                <a:ext cx="624" cy="144"/>
                <a:chOff x="1056" y="2112"/>
                <a:chExt cx="624" cy="144"/>
              </a:xfrm>
            </p:grpSpPr>
            <p:sp>
              <p:nvSpPr>
                <p:cNvPr id="71037" name="Line 38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38" name="Oval 38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59" name="Group 383"/>
              <p:cNvGrpSpPr>
                <a:grpSpLocks/>
              </p:cNvGrpSpPr>
              <p:nvPr/>
            </p:nvGrpSpPr>
            <p:grpSpPr bwMode="auto">
              <a:xfrm rot="5400000">
                <a:off x="1200" y="2016"/>
                <a:ext cx="624" cy="144"/>
                <a:chOff x="1056" y="2112"/>
                <a:chExt cx="624" cy="144"/>
              </a:xfrm>
            </p:grpSpPr>
            <p:sp>
              <p:nvSpPr>
                <p:cNvPr id="71040" name="Line 38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41" name="Oval 38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62" name="Group 386"/>
              <p:cNvGrpSpPr>
                <a:grpSpLocks/>
              </p:cNvGrpSpPr>
              <p:nvPr/>
            </p:nvGrpSpPr>
            <p:grpSpPr bwMode="auto">
              <a:xfrm rot="-5400000">
                <a:off x="1248" y="1344"/>
                <a:ext cx="624" cy="144"/>
                <a:chOff x="1056" y="2112"/>
                <a:chExt cx="624" cy="144"/>
              </a:xfrm>
            </p:grpSpPr>
            <p:sp>
              <p:nvSpPr>
                <p:cNvPr id="71043" name="Line 38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44" name="Oval 38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63" name="Group 389"/>
              <p:cNvGrpSpPr>
                <a:grpSpLocks/>
              </p:cNvGrpSpPr>
              <p:nvPr/>
            </p:nvGrpSpPr>
            <p:grpSpPr bwMode="auto">
              <a:xfrm flipH="1">
                <a:off x="960" y="1728"/>
                <a:ext cx="624" cy="144"/>
                <a:chOff x="1056" y="2112"/>
                <a:chExt cx="624" cy="144"/>
              </a:xfrm>
            </p:grpSpPr>
            <p:sp>
              <p:nvSpPr>
                <p:cNvPr id="71046" name="Line 39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47" name="Oval 39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66" name="Group 392"/>
              <p:cNvGrpSpPr>
                <a:grpSpLocks/>
              </p:cNvGrpSpPr>
              <p:nvPr/>
            </p:nvGrpSpPr>
            <p:grpSpPr bwMode="auto">
              <a:xfrm rot="11103678">
                <a:off x="1536" y="1200"/>
                <a:ext cx="624" cy="624"/>
                <a:chOff x="864" y="1728"/>
                <a:chExt cx="624" cy="624"/>
              </a:xfrm>
            </p:grpSpPr>
            <p:grpSp>
              <p:nvGrpSpPr>
                <p:cNvPr id="71067" name="Group 393"/>
                <p:cNvGrpSpPr>
                  <a:grpSpLocks/>
                </p:cNvGrpSpPr>
                <p:nvPr/>
              </p:nvGrpSpPr>
              <p:grpSpPr bwMode="auto">
                <a:xfrm rot="7191373">
                  <a:off x="1008" y="1968"/>
                  <a:ext cx="624" cy="144"/>
                  <a:chOff x="1056" y="2112"/>
                  <a:chExt cx="624" cy="144"/>
                </a:xfrm>
              </p:grpSpPr>
              <p:sp>
                <p:nvSpPr>
                  <p:cNvPr id="71050" name="Line 39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51" name="Oval 39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70" name="Group 396"/>
                <p:cNvGrpSpPr>
                  <a:grpSpLocks/>
                </p:cNvGrpSpPr>
                <p:nvPr/>
              </p:nvGrpSpPr>
              <p:grpSpPr bwMode="auto">
                <a:xfrm rot="9363091">
                  <a:off x="864" y="1872"/>
                  <a:ext cx="624" cy="144"/>
                  <a:chOff x="1056" y="2112"/>
                  <a:chExt cx="624" cy="144"/>
                </a:xfrm>
              </p:grpSpPr>
              <p:sp>
                <p:nvSpPr>
                  <p:cNvPr id="71053" name="Line 39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54" name="Oval 39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073" name="Group 399"/>
              <p:cNvGrpSpPr>
                <a:grpSpLocks/>
              </p:cNvGrpSpPr>
              <p:nvPr/>
            </p:nvGrpSpPr>
            <p:grpSpPr bwMode="auto">
              <a:xfrm rot="-15908245">
                <a:off x="1008" y="1104"/>
                <a:ext cx="624" cy="624"/>
                <a:chOff x="864" y="1728"/>
                <a:chExt cx="624" cy="624"/>
              </a:xfrm>
            </p:grpSpPr>
            <p:grpSp>
              <p:nvGrpSpPr>
                <p:cNvPr id="71076" name="Group 400"/>
                <p:cNvGrpSpPr>
                  <a:grpSpLocks/>
                </p:cNvGrpSpPr>
                <p:nvPr/>
              </p:nvGrpSpPr>
              <p:grpSpPr bwMode="auto">
                <a:xfrm rot="7191373">
                  <a:off x="1008" y="1968"/>
                  <a:ext cx="624" cy="144"/>
                  <a:chOff x="1056" y="2112"/>
                  <a:chExt cx="624" cy="144"/>
                </a:xfrm>
              </p:grpSpPr>
              <p:sp>
                <p:nvSpPr>
                  <p:cNvPr id="71057" name="Line 40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58" name="Oval 40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79" name="Group 403"/>
                <p:cNvGrpSpPr>
                  <a:grpSpLocks/>
                </p:cNvGrpSpPr>
                <p:nvPr/>
              </p:nvGrpSpPr>
              <p:grpSpPr bwMode="auto">
                <a:xfrm rot="9363091">
                  <a:off x="864" y="1872"/>
                  <a:ext cx="624" cy="144"/>
                  <a:chOff x="1056" y="2112"/>
                  <a:chExt cx="624" cy="144"/>
                </a:xfrm>
              </p:grpSpPr>
              <p:sp>
                <p:nvSpPr>
                  <p:cNvPr id="71060" name="Line 40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61" name="Oval 40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082" name="Group 406"/>
            <p:cNvGrpSpPr>
              <a:grpSpLocks/>
            </p:cNvGrpSpPr>
            <p:nvPr/>
          </p:nvGrpSpPr>
          <p:grpSpPr bwMode="auto">
            <a:xfrm rot="-1204335">
              <a:off x="1824" y="2064"/>
              <a:ext cx="1296" cy="1296"/>
              <a:chOff x="864" y="1104"/>
              <a:chExt cx="1296" cy="1296"/>
            </a:xfrm>
          </p:grpSpPr>
          <p:grpSp>
            <p:nvGrpSpPr>
              <p:cNvPr id="71085" name="Group 407"/>
              <p:cNvGrpSpPr>
                <a:grpSpLocks/>
              </p:cNvGrpSpPr>
              <p:nvPr/>
            </p:nvGrpSpPr>
            <p:grpSpPr bwMode="auto">
              <a:xfrm>
                <a:off x="1488" y="1680"/>
                <a:ext cx="624" cy="144"/>
                <a:chOff x="1056" y="2112"/>
                <a:chExt cx="624" cy="144"/>
              </a:xfrm>
            </p:grpSpPr>
            <p:sp>
              <p:nvSpPr>
                <p:cNvPr id="71064" name="Line 40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65" name="Oval 40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88" name="Group 410"/>
              <p:cNvGrpSpPr>
                <a:grpSpLocks/>
              </p:cNvGrpSpPr>
              <p:nvPr/>
            </p:nvGrpSpPr>
            <p:grpSpPr bwMode="auto">
              <a:xfrm>
                <a:off x="864" y="1728"/>
                <a:ext cx="624" cy="624"/>
                <a:chOff x="864" y="1728"/>
                <a:chExt cx="624" cy="624"/>
              </a:xfrm>
            </p:grpSpPr>
            <p:grpSp>
              <p:nvGrpSpPr>
                <p:cNvPr id="71089" name="Group 411"/>
                <p:cNvGrpSpPr>
                  <a:grpSpLocks/>
                </p:cNvGrpSpPr>
                <p:nvPr/>
              </p:nvGrpSpPr>
              <p:grpSpPr bwMode="auto">
                <a:xfrm rot="7191373">
                  <a:off x="1008" y="1968"/>
                  <a:ext cx="624" cy="144"/>
                  <a:chOff x="1056" y="2112"/>
                  <a:chExt cx="624" cy="144"/>
                </a:xfrm>
              </p:grpSpPr>
              <p:sp>
                <p:nvSpPr>
                  <p:cNvPr id="71068" name="Line 41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69" name="Oval 41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92" name="Group 414"/>
                <p:cNvGrpSpPr>
                  <a:grpSpLocks/>
                </p:cNvGrpSpPr>
                <p:nvPr/>
              </p:nvGrpSpPr>
              <p:grpSpPr bwMode="auto">
                <a:xfrm rot="9363091">
                  <a:off x="864" y="1872"/>
                  <a:ext cx="624" cy="144"/>
                  <a:chOff x="1056" y="2112"/>
                  <a:chExt cx="624" cy="144"/>
                </a:xfrm>
              </p:grpSpPr>
              <p:sp>
                <p:nvSpPr>
                  <p:cNvPr id="71071" name="Line 41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72" name="Oval 41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095" name="Group 417"/>
              <p:cNvGrpSpPr>
                <a:grpSpLocks/>
              </p:cNvGrpSpPr>
              <p:nvPr/>
            </p:nvGrpSpPr>
            <p:grpSpPr bwMode="auto">
              <a:xfrm rot="4222125">
                <a:off x="1344" y="1968"/>
                <a:ext cx="624" cy="144"/>
                <a:chOff x="1056" y="2112"/>
                <a:chExt cx="624" cy="144"/>
              </a:xfrm>
            </p:grpSpPr>
            <p:sp>
              <p:nvSpPr>
                <p:cNvPr id="71074" name="Line 41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75" name="Oval 41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96" name="Group 420"/>
              <p:cNvGrpSpPr>
                <a:grpSpLocks/>
              </p:cNvGrpSpPr>
              <p:nvPr/>
            </p:nvGrpSpPr>
            <p:grpSpPr bwMode="auto">
              <a:xfrm rot="1501306">
                <a:off x="1536" y="1824"/>
                <a:ext cx="624" cy="144"/>
                <a:chOff x="1056" y="2112"/>
                <a:chExt cx="624" cy="144"/>
              </a:xfrm>
            </p:grpSpPr>
            <p:sp>
              <p:nvSpPr>
                <p:cNvPr id="71077" name="Line 42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78" name="Oval 42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099" name="Group 423"/>
              <p:cNvGrpSpPr>
                <a:grpSpLocks/>
              </p:cNvGrpSpPr>
              <p:nvPr/>
            </p:nvGrpSpPr>
            <p:grpSpPr bwMode="auto">
              <a:xfrm rot="5400000">
                <a:off x="1200" y="2016"/>
                <a:ext cx="624" cy="144"/>
                <a:chOff x="1056" y="2112"/>
                <a:chExt cx="624" cy="144"/>
              </a:xfrm>
            </p:grpSpPr>
            <p:sp>
              <p:nvSpPr>
                <p:cNvPr id="71080" name="Line 42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81" name="Oval 42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02" name="Group 426"/>
              <p:cNvGrpSpPr>
                <a:grpSpLocks/>
              </p:cNvGrpSpPr>
              <p:nvPr/>
            </p:nvGrpSpPr>
            <p:grpSpPr bwMode="auto">
              <a:xfrm rot="-5400000">
                <a:off x="1248" y="1344"/>
                <a:ext cx="624" cy="144"/>
                <a:chOff x="1056" y="2112"/>
                <a:chExt cx="624" cy="144"/>
              </a:xfrm>
            </p:grpSpPr>
            <p:sp>
              <p:nvSpPr>
                <p:cNvPr id="71083" name="Line 42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84" name="Oval 42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03" name="Group 429"/>
              <p:cNvGrpSpPr>
                <a:grpSpLocks/>
              </p:cNvGrpSpPr>
              <p:nvPr/>
            </p:nvGrpSpPr>
            <p:grpSpPr bwMode="auto">
              <a:xfrm flipH="1">
                <a:off x="960" y="1728"/>
                <a:ext cx="624" cy="144"/>
                <a:chOff x="1056" y="2112"/>
                <a:chExt cx="624" cy="144"/>
              </a:xfrm>
            </p:grpSpPr>
            <p:sp>
              <p:nvSpPr>
                <p:cNvPr id="71086" name="Line 43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87" name="Oval 43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06" name="Group 432"/>
              <p:cNvGrpSpPr>
                <a:grpSpLocks/>
              </p:cNvGrpSpPr>
              <p:nvPr/>
            </p:nvGrpSpPr>
            <p:grpSpPr bwMode="auto">
              <a:xfrm rot="11103678">
                <a:off x="1536" y="1200"/>
                <a:ext cx="624" cy="624"/>
                <a:chOff x="864" y="1728"/>
                <a:chExt cx="624" cy="624"/>
              </a:xfrm>
            </p:grpSpPr>
            <p:grpSp>
              <p:nvGrpSpPr>
                <p:cNvPr id="71107" name="Group 433"/>
                <p:cNvGrpSpPr>
                  <a:grpSpLocks/>
                </p:cNvGrpSpPr>
                <p:nvPr/>
              </p:nvGrpSpPr>
              <p:grpSpPr bwMode="auto">
                <a:xfrm rot="7191373">
                  <a:off x="1008" y="1968"/>
                  <a:ext cx="624" cy="144"/>
                  <a:chOff x="1056" y="2112"/>
                  <a:chExt cx="624" cy="144"/>
                </a:xfrm>
              </p:grpSpPr>
              <p:sp>
                <p:nvSpPr>
                  <p:cNvPr id="71090" name="Line 43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91" name="Oval 43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10" name="Group 436"/>
                <p:cNvGrpSpPr>
                  <a:grpSpLocks/>
                </p:cNvGrpSpPr>
                <p:nvPr/>
              </p:nvGrpSpPr>
              <p:grpSpPr bwMode="auto">
                <a:xfrm rot="9363091">
                  <a:off x="864" y="1872"/>
                  <a:ext cx="624" cy="144"/>
                  <a:chOff x="1056" y="2112"/>
                  <a:chExt cx="624" cy="144"/>
                </a:xfrm>
              </p:grpSpPr>
              <p:sp>
                <p:nvSpPr>
                  <p:cNvPr id="71093" name="Line 43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94" name="Oval 43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113" name="Group 439"/>
              <p:cNvGrpSpPr>
                <a:grpSpLocks/>
              </p:cNvGrpSpPr>
              <p:nvPr/>
            </p:nvGrpSpPr>
            <p:grpSpPr bwMode="auto">
              <a:xfrm rot="-15908245">
                <a:off x="1008" y="1104"/>
                <a:ext cx="624" cy="624"/>
                <a:chOff x="864" y="1728"/>
                <a:chExt cx="624" cy="624"/>
              </a:xfrm>
            </p:grpSpPr>
            <p:grpSp>
              <p:nvGrpSpPr>
                <p:cNvPr id="71116" name="Group 440"/>
                <p:cNvGrpSpPr>
                  <a:grpSpLocks/>
                </p:cNvGrpSpPr>
                <p:nvPr/>
              </p:nvGrpSpPr>
              <p:grpSpPr bwMode="auto">
                <a:xfrm rot="7191373">
                  <a:off x="1008" y="1968"/>
                  <a:ext cx="624" cy="144"/>
                  <a:chOff x="1056" y="2112"/>
                  <a:chExt cx="624" cy="144"/>
                </a:xfrm>
              </p:grpSpPr>
              <p:sp>
                <p:nvSpPr>
                  <p:cNvPr id="71097" name="Line 44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098" name="Oval 44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19" name="Group 443"/>
                <p:cNvGrpSpPr>
                  <a:grpSpLocks/>
                </p:cNvGrpSpPr>
                <p:nvPr/>
              </p:nvGrpSpPr>
              <p:grpSpPr bwMode="auto">
                <a:xfrm rot="9363091">
                  <a:off x="864" y="1872"/>
                  <a:ext cx="624" cy="144"/>
                  <a:chOff x="1056" y="2112"/>
                  <a:chExt cx="624" cy="144"/>
                </a:xfrm>
              </p:grpSpPr>
              <p:sp>
                <p:nvSpPr>
                  <p:cNvPr id="71100" name="Line 44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01" name="Oval 44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122" name="Group 446"/>
            <p:cNvGrpSpPr>
              <a:grpSpLocks/>
            </p:cNvGrpSpPr>
            <p:nvPr/>
          </p:nvGrpSpPr>
          <p:grpSpPr bwMode="auto">
            <a:xfrm>
              <a:off x="1920" y="2160"/>
              <a:ext cx="1296" cy="1296"/>
              <a:chOff x="864" y="1104"/>
              <a:chExt cx="1296" cy="1296"/>
            </a:xfrm>
          </p:grpSpPr>
          <p:grpSp>
            <p:nvGrpSpPr>
              <p:cNvPr id="71125" name="Group 447"/>
              <p:cNvGrpSpPr>
                <a:grpSpLocks/>
              </p:cNvGrpSpPr>
              <p:nvPr/>
            </p:nvGrpSpPr>
            <p:grpSpPr bwMode="auto">
              <a:xfrm>
                <a:off x="1488" y="1680"/>
                <a:ext cx="624" cy="144"/>
                <a:chOff x="1056" y="2112"/>
                <a:chExt cx="624" cy="144"/>
              </a:xfrm>
            </p:grpSpPr>
            <p:sp>
              <p:nvSpPr>
                <p:cNvPr id="71104" name="Line 44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05" name="Oval 44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28" name="Group 450"/>
              <p:cNvGrpSpPr>
                <a:grpSpLocks/>
              </p:cNvGrpSpPr>
              <p:nvPr/>
            </p:nvGrpSpPr>
            <p:grpSpPr bwMode="auto">
              <a:xfrm>
                <a:off x="864" y="1728"/>
                <a:ext cx="624" cy="624"/>
                <a:chOff x="864" y="1728"/>
                <a:chExt cx="624" cy="624"/>
              </a:xfrm>
            </p:grpSpPr>
            <p:grpSp>
              <p:nvGrpSpPr>
                <p:cNvPr id="71129" name="Group 451"/>
                <p:cNvGrpSpPr>
                  <a:grpSpLocks/>
                </p:cNvGrpSpPr>
                <p:nvPr/>
              </p:nvGrpSpPr>
              <p:grpSpPr bwMode="auto">
                <a:xfrm rot="7191373">
                  <a:off x="1008" y="1968"/>
                  <a:ext cx="624" cy="144"/>
                  <a:chOff x="1056" y="2112"/>
                  <a:chExt cx="624" cy="144"/>
                </a:xfrm>
              </p:grpSpPr>
              <p:sp>
                <p:nvSpPr>
                  <p:cNvPr id="71108" name="Line 45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09" name="Oval 45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32" name="Group 454"/>
                <p:cNvGrpSpPr>
                  <a:grpSpLocks/>
                </p:cNvGrpSpPr>
                <p:nvPr/>
              </p:nvGrpSpPr>
              <p:grpSpPr bwMode="auto">
                <a:xfrm rot="9363091">
                  <a:off x="864" y="1872"/>
                  <a:ext cx="624" cy="144"/>
                  <a:chOff x="1056" y="2112"/>
                  <a:chExt cx="624" cy="144"/>
                </a:xfrm>
              </p:grpSpPr>
              <p:sp>
                <p:nvSpPr>
                  <p:cNvPr id="71111" name="Line 45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12" name="Oval 45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135" name="Group 457"/>
              <p:cNvGrpSpPr>
                <a:grpSpLocks/>
              </p:cNvGrpSpPr>
              <p:nvPr/>
            </p:nvGrpSpPr>
            <p:grpSpPr bwMode="auto">
              <a:xfrm rot="4222125">
                <a:off x="1344" y="1968"/>
                <a:ext cx="624" cy="144"/>
                <a:chOff x="1056" y="2112"/>
                <a:chExt cx="624" cy="144"/>
              </a:xfrm>
            </p:grpSpPr>
            <p:sp>
              <p:nvSpPr>
                <p:cNvPr id="71114" name="Line 45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15" name="Oval 45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36" name="Group 460"/>
              <p:cNvGrpSpPr>
                <a:grpSpLocks/>
              </p:cNvGrpSpPr>
              <p:nvPr/>
            </p:nvGrpSpPr>
            <p:grpSpPr bwMode="auto">
              <a:xfrm rot="1501306">
                <a:off x="1536" y="1824"/>
                <a:ext cx="624" cy="144"/>
                <a:chOff x="1056" y="2112"/>
                <a:chExt cx="624" cy="144"/>
              </a:xfrm>
            </p:grpSpPr>
            <p:sp>
              <p:nvSpPr>
                <p:cNvPr id="71117" name="Line 46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18" name="Oval 46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39" name="Group 463"/>
              <p:cNvGrpSpPr>
                <a:grpSpLocks/>
              </p:cNvGrpSpPr>
              <p:nvPr/>
            </p:nvGrpSpPr>
            <p:grpSpPr bwMode="auto">
              <a:xfrm rot="5400000">
                <a:off x="1200" y="2016"/>
                <a:ext cx="624" cy="144"/>
                <a:chOff x="1056" y="2112"/>
                <a:chExt cx="624" cy="144"/>
              </a:xfrm>
            </p:grpSpPr>
            <p:sp>
              <p:nvSpPr>
                <p:cNvPr id="71120" name="Line 46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21" name="Oval 46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42" name="Group 466"/>
              <p:cNvGrpSpPr>
                <a:grpSpLocks/>
              </p:cNvGrpSpPr>
              <p:nvPr/>
            </p:nvGrpSpPr>
            <p:grpSpPr bwMode="auto">
              <a:xfrm rot="-5400000">
                <a:off x="1248" y="1344"/>
                <a:ext cx="624" cy="144"/>
                <a:chOff x="1056" y="2112"/>
                <a:chExt cx="624" cy="144"/>
              </a:xfrm>
            </p:grpSpPr>
            <p:sp>
              <p:nvSpPr>
                <p:cNvPr id="71123" name="Line 46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24" name="Oval 46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43" name="Group 469"/>
              <p:cNvGrpSpPr>
                <a:grpSpLocks/>
              </p:cNvGrpSpPr>
              <p:nvPr/>
            </p:nvGrpSpPr>
            <p:grpSpPr bwMode="auto">
              <a:xfrm flipH="1">
                <a:off x="960" y="1728"/>
                <a:ext cx="624" cy="144"/>
                <a:chOff x="1056" y="2112"/>
                <a:chExt cx="624" cy="144"/>
              </a:xfrm>
            </p:grpSpPr>
            <p:sp>
              <p:nvSpPr>
                <p:cNvPr id="71126" name="Line 47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27" name="Oval 47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46" name="Group 472"/>
              <p:cNvGrpSpPr>
                <a:grpSpLocks/>
              </p:cNvGrpSpPr>
              <p:nvPr/>
            </p:nvGrpSpPr>
            <p:grpSpPr bwMode="auto">
              <a:xfrm rot="11103678">
                <a:off x="1536" y="1200"/>
                <a:ext cx="624" cy="624"/>
                <a:chOff x="864" y="1728"/>
                <a:chExt cx="624" cy="624"/>
              </a:xfrm>
            </p:grpSpPr>
            <p:grpSp>
              <p:nvGrpSpPr>
                <p:cNvPr id="71147" name="Group 473"/>
                <p:cNvGrpSpPr>
                  <a:grpSpLocks/>
                </p:cNvGrpSpPr>
                <p:nvPr/>
              </p:nvGrpSpPr>
              <p:grpSpPr bwMode="auto">
                <a:xfrm rot="7191373">
                  <a:off x="1008" y="1968"/>
                  <a:ext cx="624" cy="144"/>
                  <a:chOff x="1056" y="2112"/>
                  <a:chExt cx="624" cy="144"/>
                </a:xfrm>
              </p:grpSpPr>
              <p:sp>
                <p:nvSpPr>
                  <p:cNvPr id="71130" name="Line 47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31" name="Oval 47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50" name="Group 476"/>
                <p:cNvGrpSpPr>
                  <a:grpSpLocks/>
                </p:cNvGrpSpPr>
                <p:nvPr/>
              </p:nvGrpSpPr>
              <p:grpSpPr bwMode="auto">
                <a:xfrm rot="9363091">
                  <a:off x="864" y="1872"/>
                  <a:ext cx="624" cy="144"/>
                  <a:chOff x="1056" y="2112"/>
                  <a:chExt cx="624" cy="144"/>
                </a:xfrm>
              </p:grpSpPr>
              <p:sp>
                <p:nvSpPr>
                  <p:cNvPr id="71133" name="Line 47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34" name="Oval 47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153" name="Group 479"/>
              <p:cNvGrpSpPr>
                <a:grpSpLocks/>
              </p:cNvGrpSpPr>
              <p:nvPr/>
            </p:nvGrpSpPr>
            <p:grpSpPr bwMode="auto">
              <a:xfrm rot="-15908245">
                <a:off x="1008" y="1104"/>
                <a:ext cx="624" cy="624"/>
                <a:chOff x="864" y="1728"/>
                <a:chExt cx="624" cy="624"/>
              </a:xfrm>
            </p:grpSpPr>
            <p:grpSp>
              <p:nvGrpSpPr>
                <p:cNvPr id="71156" name="Group 480"/>
                <p:cNvGrpSpPr>
                  <a:grpSpLocks/>
                </p:cNvGrpSpPr>
                <p:nvPr/>
              </p:nvGrpSpPr>
              <p:grpSpPr bwMode="auto">
                <a:xfrm rot="7191373">
                  <a:off x="1008" y="1968"/>
                  <a:ext cx="624" cy="144"/>
                  <a:chOff x="1056" y="2112"/>
                  <a:chExt cx="624" cy="144"/>
                </a:xfrm>
              </p:grpSpPr>
              <p:sp>
                <p:nvSpPr>
                  <p:cNvPr id="71137" name="Line 48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38" name="Oval 48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59" name="Group 483"/>
                <p:cNvGrpSpPr>
                  <a:grpSpLocks/>
                </p:cNvGrpSpPr>
                <p:nvPr/>
              </p:nvGrpSpPr>
              <p:grpSpPr bwMode="auto">
                <a:xfrm rot="9363091">
                  <a:off x="864" y="1872"/>
                  <a:ext cx="624" cy="144"/>
                  <a:chOff x="1056" y="2112"/>
                  <a:chExt cx="624" cy="144"/>
                </a:xfrm>
              </p:grpSpPr>
              <p:sp>
                <p:nvSpPr>
                  <p:cNvPr id="71140" name="Line 48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41" name="Oval 48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162" name="Group 486"/>
            <p:cNvGrpSpPr>
              <a:grpSpLocks/>
            </p:cNvGrpSpPr>
            <p:nvPr/>
          </p:nvGrpSpPr>
          <p:grpSpPr bwMode="auto">
            <a:xfrm rot="-918099">
              <a:off x="2016" y="2256"/>
              <a:ext cx="1296" cy="1296"/>
              <a:chOff x="864" y="1104"/>
              <a:chExt cx="1296" cy="1296"/>
            </a:xfrm>
          </p:grpSpPr>
          <p:grpSp>
            <p:nvGrpSpPr>
              <p:cNvPr id="71165" name="Group 487"/>
              <p:cNvGrpSpPr>
                <a:grpSpLocks/>
              </p:cNvGrpSpPr>
              <p:nvPr/>
            </p:nvGrpSpPr>
            <p:grpSpPr bwMode="auto">
              <a:xfrm>
                <a:off x="1488" y="1680"/>
                <a:ext cx="624" cy="144"/>
                <a:chOff x="1056" y="2112"/>
                <a:chExt cx="624" cy="144"/>
              </a:xfrm>
            </p:grpSpPr>
            <p:sp>
              <p:nvSpPr>
                <p:cNvPr id="71144" name="Line 48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45" name="Oval 48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68" name="Group 490"/>
              <p:cNvGrpSpPr>
                <a:grpSpLocks/>
              </p:cNvGrpSpPr>
              <p:nvPr/>
            </p:nvGrpSpPr>
            <p:grpSpPr bwMode="auto">
              <a:xfrm>
                <a:off x="864" y="1728"/>
                <a:ext cx="624" cy="624"/>
                <a:chOff x="864" y="1728"/>
                <a:chExt cx="624" cy="624"/>
              </a:xfrm>
            </p:grpSpPr>
            <p:grpSp>
              <p:nvGrpSpPr>
                <p:cNvPr id="71169" name="Group 491"/>
                <p:cNvGrpSpPr>
                  <a:grpSpLocks/>
                </p:cNvGrpSpPr>
                <p:nvPr/>
              </p:nvGrpSpPr>
              <p:grpSpPr bwMode="auto">
                <a:xfrm rot="7191373">
                  <a:off x="1008" y="1968"/>
                  <a:ext cx="624" cy="144"/>
                  <a:chOff x="1056" y="2112"/>
                  <a:chExt cx="624" cy="144"/>
                </a:xfrm>
              </p:grpSpPr>
              <p:sp>
                <p:nvSpPr>
                  <p:cNvPr id="71148" name="Line 49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49" name="Oval 49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72" name="Group 494"/>
                <p:cNvGrpSpPr>
                  <a:grpSpLocks/>
                </p:cNvGrpSpPr>
                <p:nvPr/>
              </p:nvGrpSpPr>
              <p:grpSpPr bwMode="auto">
                <a:xfrm rot="9363091">
                  <a:off x="864" y="1872"/>
                  <a:ext cx="624" cy="144"/>
                  <a:chOff x="1056" y="2112"/>
                  <a:chExt cx="624" cy="144"/>
                </a:xfrm>
              </p:grpSpPr>
              <p:sp>
                <p:nvSpPr>
                  <p:cNvPr id="71151" name="Line 49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52" name="Oval 49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175" name="Group 497"/>
              <p:cNvGrpSpPr>
                <a:grpSpLocks/>
              </p:cNvGrpSpPr>
              <p:nvPr/>
            </p:nvGrpSpPr>
            <p:grpSpPr bwMode="auto">
              <a:xfrm rot="4222125">
                <a:off x="1344" y="1968"/>
                <a:ext cx="624" cy="144"/>
                <a:chOff x="1056" y="2112"/>
                <a:chExt cx="624" cy="144"/>
              </a:xfrm>
            </p:grpSpPr>
            <p:sp>
              <p:nvSpPr>
                <p:cNvPr id="71154" name="Line 49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55" name="Oval 49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76" name="Group 500"/>
              <p:cNvGrpSpPr>
                <a:grpSpLocks/>
              </p:cNvGrpSpPr>
              <p:nvPr/>
            </p:nvGrpSpPr>
            <p:grpSpPr bwMode="auto">
              <a:xfrm rot="1501306">
                <a:off x="1536" y="1824"/>
                <a:ext cx="624" cy="144"/>
                <a:chOff x="1056" y="2112"/>
                <a:chExt cx="624" cy="144"/>
              </a:xfrm>
            </p:grpSpPr>
            <p:sp>
              <p:nvSpPr>
                <p:cNvPr id="71157" name="Line 50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58" name="Oval 50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79" name="Group 503"/>
              <p:cNvGrpSpPr>
                <a:grpSpLocks/>
              </p:cNvGrpSpPr>
              <p:nvPr/>
            </p:nvGrpSpPr>
            <p:grpSpPr bwMode="auto">
              <a:xfrm rot="5400000">
                <a:off x="1200" y="2016"/>
                <a:ext cx="624" cy="144"/>
                <a:chOff x="1056" y="2112"/>
                <a:chExt cx="624" cy="144"/>
              </a:xfrm>
            </p:grpSpPr>
            <p:sp>
              <p:nvSpPr>
                <p:cNvPr id="71160" name="Line 50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61" name="Oval 50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82" name="Group 506"/>
              <p:cNvGrpSpPr>
                <a:grpSpLocks/>
              </p:cNvGrpSpPr>
              <p:nvPr/>
            </p:nvGrpSpPr>
            <p:grpSpPr bwMode="auto">
              <a:xfrm rot="-5400000">
                <a:off x="1248" y="1344"/>
                <a:ext cx="624" cy="144"/>
                <a:chOff x="1056" y="2112"/>
                <a:chExt cx="624" cy="144"/>
              </a:xfrm>
            </p:grpSpPr>
            <p:sp>
              <p:nvSpPr>
                <p:cNvPr id="71163" name="Line 50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64" name="Oval 50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83" name="Group 509"/>
              <p:cNvGrpSpPr>
                <a:grpSpLocks/>
              </p:cNvGrpSpPr>
              <p:nvPr/>
            </p:nvGrpSpPr>
            <p:grpSpPr bwMode="auto">
              <a:xfrm flipH="1">
                <a:off x="960" y="1728"/>
                <a:ext cx="624" cy="144"/>
                <a:chOff x="1056" y="2112"/>
                <a:chExt cx="624" cy="144"/>
              </a:xfrm>
            </p:grpSpPr>
            <p:sp>
              <p:nvSpPr>
                <p:cNvPr id="71166" name="Line 51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67" name="Oval 51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86" name="Group 512"/>
              <p:cNvGrpSpPr>
                <a:grpSpLocks/>
              </p:cNvGrpSpPr>
              <p:nvPr/>
            </p:nvGrpSpPr>
            <p:grpSpPr bwMode="auto">
              <a:xfrm rot="11103678">
                <a:off x="1536" y="1200"/>
                <a:ext cx="624" cy="624"/>
                <a:chOff x="864" y="1728"/>
                <a:chExt cx="624" cy="624"/>
              </a:xfrm>
            </p:grpSpPr>
            <p:grpSp>
              <p:nvGrpSpPr>
                <p:cNvPr id="71187" name="Group 513"/>
                <p:cNvGrpSpPr>
                  <a:grpSpLocks/>
                </p:cNvGrpSpPr>
                <p:nvPr/>
              </p:nvGrpSpPr>
              <p:grpSpPr bwMode="auto">
                <a:xfrm rot="7191373">
                  <a:off x="1008" y="1968"/>
                  <a:ext cx="624" cy="144"/>
                  <a:chOff x="1056" y="2112"/>
                  <a:chExt cx="624" cy="144"/>
                </a:xfrm>
              </p:grpSpPr>
              <p:sp>
                <p:nvSpPr>
                  <p:cNvPr id="71170" name="Line 51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71" name="Oval 51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90" name="Group 516"/>
                <p:cNvGrpSpPr>
                  <a:grpSpLocks/>
                </p:cNvGrpSpPr>
                <p:nvPr/>
              </p:nvGrpSpPr>
              <p:grpSpPr bwMode="auto">
                <a:xfrm rot="9363091">
                  <a:off x="864" y="1872"/>
                  <a:ext cx="624" cy="144"/>
                  <a:chOff x="1056" y="2112"/>
                  <a:chExt cx="624" cy="144"/>
                </a:xfrm>
              </p:grpSpPr>
              <p:sp>
                <p:nvSpPr>
                  <p:cNvPr id="71173" name="Line 51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74" name="Oval 51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193" name="Group 519"/>
              <p:cNvGrpSpPr>
                <a:grpSpLocks/>
              </p:cNvGrpSpPr>
              <p:nvPr/>
            </p:nvGrpSpPr>
            <p:grpSpPr bwMode="auto">
              <a:xfrm rot="-15908245">
                <a:off x="1008" y="1104"/>
                <a:ext cx="624" cy="624"/>
                <a:chOff x="864" y="1728"/>
                <a:chExt cx="624" cy="624"/>
              </a:xfrm>
            </p:grpSpPr>
            <p:grpSp>
              <p:nvGrpSpPr>
                <p:cNvPr id="71196" name="Group 520"/>
                <p:cNvGrpSpPr>
                  <a:grpSpLocks/>
                </p:cNvGrpSpPr>
                <p:nvPr/>
              </p:nvGrpSpPr>
              <p:grpSpPr bwMode="auto">
                <a:xfrm rot="7191373">
                  <a:off x="1008" y="1968"/>
                  <a:ext cx="624" cy="144"/>
                  <a:chOff x="1056" y="2112"/>
                  <a:chExt cx="624" cy="144"/>
                </a:xfrm>
              </p:grpSpPr>
              <p:sp>
                <p:nvSpPr>
                  <p:cNvPr id="71177" name="Line 52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78" name="Oval 52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199" name="Group 523"/>
                <p:cNvGrpSpPr>
                  <a:grpSpLocks/>
                </p:cNvGrpSpPr>
                <p:nvPr/>
              </p:nvGrpSpPr>
              <p:grpSpPr bwMode="auto">
                <a:xfrm rot="9363091">
                  <a:off x="864" y="1872"/>
                  <a:ext cx="624" cy="144"/>
                  <a:chOff x="1056" y="2112"/>
                  <a:chExt cx="624" cy="144"/>
                </a:xfrm>
              </p:grpSpPr>
              <p:sp>
                <p:nvSpPr>
                  <p:cNvPr id="71180" name="Line 52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81" name="Oval 52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202" name="Group 526"/>
            <p:cNvGrpSpPr>
              <a:grpSpLocks/>
            </p:cNvGrpSpPr>
            <p:nvPr/>
          </p:nvGrpSpPr>
          <p:grpSpPr bwMode="auto">
            <a:xfrm rot="-956723">
              <a:off x="2208" y="2448"/>
              <a:ext cx="1296" cy="1296"/>
              <a:chOff x="864" y="1104"/>
              <a:chExt cx="1296" cy="1296"/>
            </a:xfrm>
          </p:grpSpPr>
          <p:grpSp>
            <p:nvGrpSpPr>
              <p:cNvPr id="71205" name="Group 527"/>
              <p:cNvGrpSpPr>
                <a:grpSpLocks/>
              </p:cNvGrpSpPr>
              <p:nvPr/>
            </p:nvGrpSpPr>
            <p:grpSpPr bwMode="auto">
              <a:xfrm>
                <a:off x="1488" y="1680"/>
                <a:ext cx="624" cy="144"/>
                <a:chOff x="1056" y="2112"/>
                <a:chExt cx="624" cy="144"/>
              </a:xfrm>
            </p:grpSpPr>
            <p:sp>
              <p:nvSpPr>
                <p:cNvPr id="71184" name="Line 52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85" name="Oval 52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08" name="Group 530"/>
              <p:cNvGrpSpPr>
                <a:grpSpLocks/>
              </p:cNvGrpSpPr>
              <p:nvPr/>
            </p:nvGrpSpPr>
            <p:grpSpPr bwMode="auto">
              <a:xfrm>
                <a:off x="864" y="1728"/>
                <a:ext cx="624" cy="624"/>
                <a:chOff x="864" y="1728"/>
                <a:chExt cx="624" cy="624"/>
              </a:xfrm>
            </p:grpSpPr>
            <p:grpSp>
              <p:nvGrpSpPr>
                <p:cNvPr id="71209" name="Group 531"/>
                <p:cNvGrpSpPr>
                  <a:grpSpLocks/>
                </p:cNvGrpSpPr>
                <p:nvPr/>
              </p:nvGrpSpPr>
              <p:grpSpPr bwMode="auto">
                <a:xfrm rot="7191373">
                  <a:off x="1008" y="1968"/>
                  <a:ext cx="624" cy="144"/>
                  <a:chOff x="1056" y="2112"/>
                  <a:chExt cx="624" cy="144"/>
                </a:xfrm>
              </p:grpSpPr>
              <p:sp>
                <p:nvSpPr>
                  <p:cNvPr id="71188" name="Line 53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89" name="Oval 53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12" name="Group 534"/>
                <p:cNvGrpSpPr>
                  <a:grpSpLocks/>
                </p:cNvGrpSpPr>
                <p:nvPr/>
              </p:nvGrpSpPr>
              <p:grpSpPr bwMode="auto">
                <a:xfrm rot="9363091">
                  <a:off x="864" y="1872"/>
                  <a:ext cx="624" cy="144"/>
                  <a:chOff x="1056" y="2112"/>
                  <a:chExt cx="624" cy="144"/>
                </a:xfrm>
              </p:grpSpPr>
              <p:sp>
                <p:nvSpPr>
                  <p:cNvPr id="71191" name="Line 53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92" name="Oval 53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215" name="Group 537"/>
              <p:cNvGrpSpPr>
                <a:grpSpLocks/>
              </p:cNvGrpSpPr>
              <p:nvPr/>
            </p:nvGrpSpPr>
            <p:grpSpPr bwMode="auto">
              <a:xfrm rot="4222125">
                <a:off x="1344" y="1968"/>
                <a:ext cx="624" cy="144"/>
                <a:chOff x="1056" y="2112"/>
                <a:chExt cx="624" cy="144"/>
              </a:xfrm>
            </p:grpSpPr>
            <p:sp>
              <p:nvSpPr>
                <p:cNvPr id="71194" name="Line 53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95" name="Oval 53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16" name="Group 540"/>
              <p:cNvGrpSpPr>
                <a:grpSpLocks/>
              </p:cNvGrpSpPr>
              <p:nvPr/>
            </p:nvGrpSpPr>
            <p:grpSpPr bwMode="auto">
              <a:xfrm rot="1501306">
                <a:off x="1536" y="1824"/>
                <a:ext cx="624" cy="144"/>
                <a:chOff x="1056" y="2112"/>
                <a:chExt cx="624" cy="144"/>
              </a:xfrm>
            </p:grpSpPr>
            <p:sp>
              <p:nvSpPr>
                <p:cNvPr id="71197" name="Line 54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198" name="Oval 54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19" name="Group 543"/>
              <p:cNvGrpSpPr>
                <a:grpSpLocks/>
              </p:cNvGrpSpPr>
              <p:nvPr/>
            </p:nvGrpSpPr>
            <p:grpSpPr bwMode="auto">
              <a:xfrm rot="5400000">
                <a:off x="1200" y="2016"/>
                <a:ext cx="624" cy="144"/>
                <a:chOff x="1056" y="2112"/>
                <a:chExt cx="624" cy="144"/>
              </a:xfrm>
            </p:grpSpPr>
            <p:sp>
              <p:nvSpPr>
                <p:cNvPr id="71200" name="Line 54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01" name="Oval 54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22" name="Group 546"/>
              <p:cNvGrpSpPr>
                <a:grpSpLocks/>
              </p:cNvGrpSpPr>
              <p:nvPr/>
            </p:nvGrpSpPr>
            <p:grpSpPr bwMode="auto">
              <a:xfrm rot="-5400000">
                <a:off x="1248" y="1344"/>
                <a:ext cx="624" cy="144"/>
                <a:chOff x="1056" y="2112"/>
                <a:chExt cx="624" cy="144"/>
              </a:xfrm>
            </p:grpSpPr>
            <p:sp>
              <p:nvSpPr>
                <p:cNvPr id="71203" name="Line 54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04" name="Oval 54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23" name="Group 549"/>
              <p:cNvGrpSpPr>
                <a:grpSpLocks/>
              </p:cNvGrpSpPr>
              <p:nvPr/>
            </p:nvGrpSpPr>
            <p:grpSpPr bwMode="auto">
              <a:xfrm flipH="1">
                <a:off x="960" y="1728"/>
                <a:ext cx="624" cy="144"/>
                <a:chOff x="1056" y="2112"/>
                <a:chExt cx="624" cy="144"/>
              </a:xfrm>
            </p:grpSpPr>
            <p:sp>
              <p:nvSpPr>
                <p:cNvPr id="71206" name="Line 55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07" name="Oval 55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26" name="Group 552"/>
              <p:cNvGrpSpPr>
                <a:grpSpLocks/>
              </p:cNvGrpSpPr>
              <p:nvPr/>
            </p:nvGrpSpPr>
            <p:grpSpPr bwMode="auto">
              <a:xfrm rot="11103678">
                <a:off x="1536" y="1200"/>
                <a:ext cx="624" cy="624"/>
                <a:chOff x="864" y="1728"/>
                <a:chExt cx="624" cy="624"/>
              </a:xfrm>
            </p:grpSpPr>
            <p:grpSp>
              <p:nvGrpSpPr>
                <p:cNvPr id="71227" name="Group 553"/>
                <p:cNvGrpSpPr>
                  <a:grpSpLocks/>
                </p:cNvGrpSpPr>
                <p:nvPr/>
              </p:nvGrpSpPr>
              <p:grpSpPr bwMode="auto">
                <a:xfrm rot="7191373">
                  <a:off x="1008" y="1968"/>
                  <a:ext cx="624" cy="144"/>
                  <a:chOff x="1056" y="2112"/>
                  <a:chExt cx="624" cy="144"/>
                </a:xfrm>
              </p:grpSpPr>
              <p:sp>
                <p:nvSpPr>
                  <p:cNvPr id="71210" name="Line 55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11" name="Oval 55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30" name="Group 556"/>
                <p:cNvGrpSpPr>
                  <a:grpSpLocks/>
                </p:cNvGrpSpPr>
                <p:nvPr/>
              </p:nvGrpSpPr>
              <p:grpSpPr bwMode="auto">
                <a:xfrm rot="9363091">
                  <a:off x="864" y="1872"/>
                  <a:ext cx="624" cy="144"/>
                  <a:chOff x="1056" y="2112"/>
                  <a:chExt cx="624" cy="144"/>
                </a:xfrm>
              </p:grpSpPr>
              <p:sp>
                <p:nvSpPr>
                  <p:cNvPr id="71213" name="Line 55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14" name="Oval 55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233" name="Group 559"/>
              <p:cNvGrpSpPr>
                <a:grpSpLocks/>
              </p:cNvGrpSpPr>
              <p:nvPr/>
            </p:nvGrpSpPr>
            <p:grpSpPr bwMode="auto">
              <a:xfrm rot="-15908245">
                <a:off x="1008" y="1104"/>
                <a:ext cx="624" cy="624"/>
                <a:chOff x="864" y="1728"/>
                <a:chExt cx="624" cy="624"/>
              </a:xfrm>
            </p:grpSpPr>
            <p:grpSp>
              <p:nvGrpSpPr>
                <p:cNvPr id="71236" name="Group 560"/>
                <p:cNvGrpSpPr>
                  <a:grpSpLocks/>
                </p:cNvGrpSpPr>
                <p:nvPr/>
              </p:nvGrpSpPr>
              <p:grpSpPr bwMode="auto">
                <a:xfrm rot="7191373">
                  <a:off x="1008" y="1968"/>
                  <a:ext cx="624" cy="144"/>
                  <a:chOff x="1056" y="2112"/>
                  <a:chExt cx="624" cy="144"/>
                </a:xfrm>
              </p:grpSpPr>
              <p:sp>
                <p:nvSpPr>
                  <p:cNvPr id="71217" name="Line 56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18" name="Oval 56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39" name="Group 563"/>
                <p:cNvGrpSpPr>
                  <a:grpSpLocks/>
                </p:cNvGrpSpPr>
                <p:nvPr/>
              </p:nvGrpSpPr>
              <p:grpSpPr bwMode="auto">
                <a:xfrm rot="9363091">
                  <a:off x="864" y="1872"/>
                  <a:ext cx="624" cy="144"/>
                  <a:chOff x="1056" y="2112"/>
                  <a:chExt cx="624" cy="144"/>
                </a:xfrm>
              </p:grpSpPr>
              <p:sp>
                <p:nvSpPr>
                  <p:cNvPr id="71220" name="Line 56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21" name="Oval 56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242" name="Group 566"/>
            <p:cNvGrpSpPr>
              <a:grpSpLocks/>
            </p:cNvGrpSpPr>
            <p:nvPr/>
          </p:nvGrpSpPr>
          <p:grpSpPr bwMode="auto">
            <a:xfrm>
              <a:off x="2304" y="2544"/>
              <a:ext cx="1296" cy="1296"/>
              <a:chOff x="864" y="1104"/>
              <a:chExt cx="1296" cy="1296"/>
            </a:xfrm>
          </p:grpSpPr>
          <p:grpSp>
            <p:nvGrpSpPr>
              <p:cNvPr id="71245" name="Group 567"/>
              <p:cNvGrpSpPr>
                <a:grpSpLocks/>
              </p:cNvGrpSpPr>
              <p:nvPr/>
            </p:nvGrpSpPr>
            <p:grpSpPr bwMode="auto">
              <a:xfrm>
                <a:off x="1488" y="1680"/>
                <a:ext cx="624" cy="144"/>
                <a:chOff x="1056" y="2112"/>
                <a:chExt cx="624" cy="144"/>
              </a:xfrm>
            </p:grpSpPr>
            <p:sp>
              <p:nvSpPr>
                <p:cNvPr id="71224" name="Line 56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25" name="Oval 56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48" name="Group 570"/>
              <p:cNvGrpSpPr>
                <a:grpSpLocks/>
              </p:cNvGrpSpPr>
              <p:nvPr/>
            </p:nvGrpSpPr>
            <p:grpSpPr bwMode="auto">
              <a:xfrm>
                <a:off x="864" y="1728"/>
                <a:ext cx="624" cy="624"/>
                <a:chOff x="864" y="1728"/>
                <a:chExt cx="624" cy="624"/>
              </a:xfrm>
            </p:grpSpPr>
            <p:grpSp>
              <p:nvGrpSpPr>
                <p:cNvPr id="71249" name="Group 571"/>
                <p:cNvGrpSpPr>
                  <a:grpSpLocks/>
                </p:cNvGrpSpPr>
                <p:nvPr/>
              </p:nvGrpSpPr>
              <p:grpSpPr bwMode="auto">
                <a:xfrm rot="7191373">
                  <a:off x="1008" y="1968"/>
                  <a:ext cx="624" cy="144"/>
                  <a:chOff x="1056" y="2112"/>
                  <a:chExt cx="624" cy="144"/>
                </a:xfrm>
              </p:grpSpPr>
              <p:sp>
                <p:nvSpPr>
                  <p:cNvPr id="71228" name="Line 57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29" name="Oval 57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52" name="Group 574"/>
                <p:cNvGrpSpPr>
                  <a:grpSpLocks/>
                </p:cNvGrpSpPr>
                <p:nvPr/>
              </p:nvGrpSpPr>
              <p:grpSpPr bwMode="auto">
                <a:xfrm rot="9363091">
                  <a:off x="864" y="1872"/>
                  <a:ext cx="624" cy="144"/>
                  <a:chOff x="1056" y="2112"/>
                  <a:chExt cx="624" cy="144"/>
                </a:xfrm>
              </p:grpSpPr>
              <p:sp>
                <p:nvSpPr>
                  <p:cNvPr id="71231" name="Line 57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32" name="Oval 57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255" name="Group 577"/>
              <p:cNvGrpSpPr>
                <a:grpSpLocks/>
              </p:cNvGrpSpPr>
              <p:nvPr/>
            </p:nvGrpSpPr>
            <p:grpSpPr bwMode="auto">
              <a:xfrm rot="4222125">
                <a:off x="1344" y="1968"/>
                <a:ext cx="624" cy="144"/>
                <a:chOff x="1056" y="2112"/>
                <a:chExt cx="624" cy="144"/>
              </a:xfrm>
            </p:grpSpPr>
            <p:sp>
              <p:nvSpPr>
                <p:cNvPr id="71234" name="Line 57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35" name="Oval 57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56" name="Group 580"/>
              <p:cNvGrpSpPr>
                <a:grpSpLocks/>
              </p:cNvGrpSpPr>
              <p:nvPr/>
            </p:nvGrpSpPr>
            <p:grpSpPr bwMode="auto">
              <a:xfrm rot="1501306">
                <a:off x="1536" y="1824"/>
                <a:ext cx="624" cy="144"/>
                <a:chOff x="1056" y="2112"/>
                <a:chExt cx="624" cy="144"/>
              </a:xfrm>
            </p:grpSpPr>
            <p:sp>
              <p:nvSpPr>
                <p:cNvPr id="71237" name="Line 58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38" name="Oval 58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59" name="Group 583"/>
              <p:cNvGrpSpPr>
                <a:grpSpLocks/>
              </p:cNvGrpSpPr>
              <p:nvPr/>
            </p:nvGrpSpPr>
            <p:grpSpPr bwMode="auto">
              <a:xfrm rot="5400000">
                <a:off x="1200" y="2016"/>
                <a:ext cx="624" cy="144"/>
                <a:chOff x="1056" y="2112"/>
                <a:chExt cx="624" cy="144"/>
              </a:xfrm>
            </p:grpSpPr>
            <p:sp>
              <p:nvSpPr>
                <p:cNvPr id="71240" name="Line 58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41" name="Oval 58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62" name="Group 586"/>
              <p:cNvGrpSpPr>
                <a:grpSpLocks/>
              </p:cNvGrpSpPr>
              <p:nvPr/>
            </p:nvGrpSpPr>
            <p:grpSpPr bwMode="auto">
              <a:xfrm rot="-5400000">
                <a:off x="1248" y="1344"/>
                <a:ext cx="624" cy="144"/>
                <a:chOff x="1056" y="2112"/>
                <a:chExt cx="624" cy="144"/>
              </a:xfrm>
            </p:grpSpPr>
            <p:sp>
              <p:nvSpPr>
                <p:cNvPr id="71243" name="Line 58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44" name="Oval 58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63" name="Group 589"/>
              <p:cNvGrpSpPr>
                <a:grpSpLocks/>
              </p:cNvGrpSpPr>
              <p:nvPr/>
            </p:nvGrpSpPr>
            <p:grpSpPr bwMode="auto">
              <a:xfrm flipH="1">
                <a:off x="960" y="1728"/>
                <a:ext cx="624" cy="144"/>
                <a:chOff x="1056" y="2112"/>
                <a:chExt cx="624" cy="144"/>
              </a:xfrm>
            </p:grpSpPr>
            <p:sp>
              <p:nvSpPr>
                <p:cNvPr id="71246" name="Line 59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47" name="Oval 59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66" name="Group 592"/>
              <p:cNvGrpSpPr>
                <a:grpSpLocks/>
              </p:cNvGrpSpPr>
              <p:nvPr/>
            </p:nvGrpSpPr>
            <p:grpSpPr bwMode="auto">
              <a:xfrm rot="11103678">
                <a:off x="1536" y="1200"/>
                <a:ext cx="624" cy="624"/>
                <a:chOff x="864" y="1728"/>
                <a:chExt cx="624" cy="624"/>
              </a:xfrm>
            </p:grpSpPr>
            <p:grpSp>
              <p:nvGrpSpPr>
                <p:cNvPr id="71267" name="Group 593"/>
                <p:cNvGrpSpPr>
                  <a:grpSpLocks/>
                </p:cNvGrpSpPr>
                <p:nvPr/>
              </p:nvGrpSpPr>
              <p:grpSpPr bwMode="auto">
                <a:xfrm rot="7191373">
                  <a:off x="1008" y="1968"/>
                  <a:ext cx="624" cy="144"/>
                  <a:chOff x="1056" y="2112"/>
                  <a:chExt cx="624" cy="144"/>
                </a:xfrm>
              </p:grpSpPr>
              <p:sp>
                <p:nvSpPr>
                  <p:cNvPr id="71250" name="Line 59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51" name="Oval 59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70" name="Group 596"/>
                <p:cNvGrpSpPr>
                  <a:grpSpLocks/>
                </p:cNvGrpSpPr>
                <p:nvPr/>
              </p:nvGrpSpPr>
              <p:grpSpPr bwMode="auto">
                <a:xfrm rot="9363091">
                  <a:off x="864" y="1872"/>
                  <a:ext cx="624" cy="144"/>
                  <a:chOff x="1056" y="2112"/>
                  <a:chExt cx="624" cy="144"/>
                </a:xfrm>
              </p:grpSpPr>
              <p:sp>
                <p:nvSpPr>
                  <p:cNvPr id="71253" name="Line 59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54" name="Oval 59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273" name="Group 599"/>
              <p:cNvGrpSpPr>
                <a:grpSpLocks/>
              </p:cNvGrpSpPr>
              <p:nvPr/>
            </p:nvGrpSpPr>
            <p:grpSpPr bwMode="auto">
              <a:xfrm rot="-15908245">
                <a:off x="1008" y="1104"/>
                <a:ext cx="624" cy="624"/>
                <a:chOff x="864" y="1728"/>
                <a:chExt cx="624" cy="624"/>
              </a:xfrm>
            </p:grpSpPr>
            <p:grpSp>
              <p:nvGrpSpPr>
                <p:cNvPr id="71276" name="Group 600"/>
                <p:cNvGrpSpPr>
                  <a:grpSpLocks/>
                </p:cNvGrpSpPr>
                <p:nvPr/>
              </p:nvGrpSpPr>
              <p:grpSpPr bwMode="auto">
                <a:xfrm rot="7191373">
                  <a:off x="1008" y="1968"/>
                  <a:ext cx="624" cy="144"/>
                  <a:chOff x="1056" y="2112"/>
                  <a:chExt cx="624" cy="144"/>
                </a:xfrm>
              </p:grpSpPr>
              <p:sp>
                <p:nvSpPr>
                  <p:cNvPr id="71257" name="Line 60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58" name="Oval 60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79" name="Group 603"/>
                <p:cNvGrpSpPr>
                  <a:grpSpLocks/>
                </p:cNvGrpSpPr>
                <p:nvPr/>
              </p:nvGrpSpPr>
              <p:grpSpPr bwMode="auto">
                <a:xfrm rot="9363091">
                  <a:off x="864" y="1872"/>
                  <a:ext cx="624" cy="144"/>
                  <a:chOff x="1056" y="2112"/>
                  <a:chExt cx="624" cy="144"/>
                </a:xfrm>
              </p:grpSpPr>
              <p:sp>
                <p:nvSpPr>
                  <p:cNvPr id="71260" name="Line 60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61" name="Oval 60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282" name="Group 606"/>
            <p:cNvGrpSpPr>
              <a:grpSpLocks/>
            </p:cNvGrpSpPr>
            <p:nvPr/>
          </p:nvGrpSpPr>
          <p:grpSpPr bwMode="auto">
            <a:xfrm rot="-2150589">
              <a:off x="2400" y="2640"/>
              <a:ext cx="1296" cy="1296"/>
              <a:chOff x="864" y="1104"/>
              <a:chExt cx="1296" cy="1296"/>
            </a:xfrm>
          </p:grpSpPr>
          <p:grpSp>
            <p:nvGrpSpPr>
              <p:cNvPr id="71285" name="Group 607"/>
              <p:cNvGrpSpPr>
                <a:grpSpLocks/>
              </p:cNvGrpSpPr>
              <p:nvPr/>
            </p:nvGrpSpPr>
            <p:grpSpPr bwMode="auto">
              <a:xfrm>
                <a:off x="1488" y="1680"/>
                <a:ext cx="624" cy="144"/>
                <a:chOff x="1056" y="2112"/>
                <a:chExt cx="624" cy="144"/>
              </a:xfrm>
            </p:grpSpPr>
            <p:sp>
              <p:nvSpPr>
                <p:cNvPr id="71264" name="Line 60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65" name="Oval 60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88" name="Group 610"/>
              <p:cNvGrpSpPr>
                <a:grpSpLocks/>
              </p:cNvGrpSpPr>
              <p:nvPr/>
            </p:nvGrpSpPr>
            <p:grpSpPr bwMode="auto">
              <a:xfrm>
                <a:off x="864" y="1728"/>
                <a:ext cx="624" cy="624"/>
                <a:chOff x="864" y="1728"/>
                <a:chExt cx="624" cy="624"/>
              </a:xfrm>
            </p:grpSpPr>
            <p:grpSp>
              <p:nvGrpSpPr>
                <p:cNvPr id="71289" name="Group 611"/>
                <p:cNvGrpSpPr>
                  <a:grpSpLocks/>
                </p:cNvGrpSpPr>
                <p:nvPr/>
              </p:nvGrpSpPr>
              <p:grpSpPr bwMode="auto">
                <a:xfrm rot="7191373">
                  <a:off x="1008" y="1968"/>
                  <a:ext cx="624" cy="144"/>
                  <a:chOff x="1056" y="2112"/>
                  <a:chExt cx="624" cy="144"/>
                </a:xfrm>
              </p:grpSpPr>
              <p:sp>
                <p:nvSpPr>
                  <p:cNvPr id="71268" name="Line 61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69" name="Oval 61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92" name="Group 614"/>
                <p:cNvGrpSpPr>
                  <a:grpSpLocks/>
                </p:cNvGrpSpPr>
                <p:nvPr/>
              </p:nvGrpSpPr>
              <p:grpSpPr bwMode="auto">
                <a:xfrm rot="9363091">
                  <a:off x="864" y="1872"/>
                  <a:ext cx="624" cy="144"/>
                  <a:chOff x="1056" y="2112"/>
                  <a:chExt cx="624" cy="144"/>
                </a:xfrm>
              </p:grpSpPr>
              <p:sp>
                <p:nvSpPr>
                  <p:cNvPr id="71271" name="Line 61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72" name="Oval 61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295" name="Group 617"/>
              <p:cNvGrpSpPr>
                <a:grpSpLocks/>
              </p:cNvGrpSpPr>
              <p:nvPr/>
            </p:nvGrpSpPr>
            <p:grpSpPr bwMode="auto">
              <a:xfrm rot="4222125">
                <a:off x="1344" y="1968"/>
                <a:ext cx="624" cy="144"/>
                <a:chOff x="1056" y="2112"/>
                <a:chExt cx="624" cy="144"/>
              </a:xfrm>
            </p:grpSpPr>
            <p:sp>
              <p:nvSpPr>
                <p:cNvPr id="71274" name="Line 61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75" name="Oval 61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96" name="Group 620"/>
              <p:cNvGrpSpPr>
                <a:grpSpLocks/>
              </p:cNvGrpSpPr>
              <p:nvPr/>
            </p:nvGrpSpPr>
            <p:grpSpPr bwMode="auto">
              <a:xfrm rot="1501306">
                <a:off x="1536" y="1824"/>
                <a:ext cx="624" cy="144"/>
                <a:chOff x="1056" y="2112"/>
                <a:chExt cx="624" cy="144"/>
              </a:xfrm>
            </p:grpSpPr>
            <p:sp>
              <p:nvSpPr>
                <p:cNvPr id="71277" name="Line 62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78" name="Oval 62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299" name="Group 623"/>
              <p:cNvGrpSpPr>
                <a:grpSpLocks/>
              </p:cNvGrpSpPr>
              <p:nvPr/>
            </p:nvGrpSpPr>
            <p:grpSpPr bwMode="auto">
              <a:xfrm rot="5400000">
                <a:off x="1200" y="2016"/>
                <a:ext cx="624" cy="144"/>
                <a:chOff x="1056" y="2112"/>
                <a:chExt cx="624" cy="144"/>
              </a:xfrm>
            </p:grpSpPr>
            <p:sp>
              <p:nvSpPr>
                <p:cNvPr id="71280" name="Line 62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81" name="Oval 62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02" name="Group 626"/>
              <p:cNvGrpSpPr>
                <a:grpSpLocks/>
              </p:cNvGrpSpPr>
              <p:nvPr/>
            </p:nvGrpSpPr>
            <p:grpSpPr bwMode="auto">
              <a:xfrm rot="-5400000">
                <a:off x="1248" y="1344"/>
                <a:ext cx="624" cy="144"/>
                <a:chOff x="1056" y="2112"/>
                <a:chExt cx="624" cy="144"/>
              </a:xfrm>
            </p:grpSpPr>
            <p:sp>
              <p:nvSpPr>
                <p:cNvPr id="71283" name="Line 62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84" name="Oval 62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03" name="Group 629"/>
              <p:cNvGrpSpPr>
                <a:grpSpLocks/>
              </p:cNvGrpSpPr>
              <p:nvPr/>
            </p:nvGrpSpPr>
            <p:grpSpPr bwMode="auto">
              <a:xfrm flipH="1">
                <a:off x="960" y="1728"/>
                <a:ext cx="624" cy="144"/>
                <a:chOff x="1056" y="2112"/>
                <a:chExt cx="624" cy="144"/>
              </a:xfrm>
            </p:grpSpPr>
            <p:sp>
              <p:nvSpPr>
                <p:cNvPr id="71286" name="Line 63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87" name="Oval 63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06" name="Group 632"/>
              <p:cNvGrpSpPr>
                <a:grpSpLocks/>
              </p:cNvGrpSpPr>
              <p:nvPr/>
            </p:nvGrpSpPr>
            <p:grpSpPr bwMode="auto">
              <a:xfrm rot="11103678">
                <a:off x="1536" y="1200"/>
                <a:ext cx="624" cy="624"/>
                <a:chOff x="864" y="1728"/>
                <a:chExt cx="624" cy="624"/>
              </a:xfrm>
            </p:grpSpPr>
            <p:grpSp>
              <p:nvGrpSpPr>
                <p:cNvPr id="71307" name="Group 633"/>
                <p:cNvGrpSpPr>
                  <a:grpSpLocks/>
                </p:cNvGrpSpPr>
                <p:nvPr/>
              </p:nvGrpSpPr>
              <p:grpSpPr bwMode="auto">
                <a:xfrm rot="7191373">
                  <a:off x="1008" y="1968"/>
                  <a:ext cx="624" cy="144"/>
                  <a:chOff x="1056" y="2112"/>
                  <a:chExt cx="624" cy="144"/>
                </a:xfrm>
              </p:grpSpPr>
              <p:sp>
                <p:nvSpPr>
                  <p:cNvPr id="71290" name="Line 63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91" name="Oval 63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10" name="Group 636"/>
                <p:cNvGrpSpPr>
                  <a:grpSpLocks/>
                </p:cNvGrpSpPr>
                <p:nvPr/>
              </p:nvGrpSpPr>
              <p:grpSpPr bwMode="auto">
                <a:xfrm rot="9363091">
                  <a:off x="864" y="1872"/>
                  <a:ext cx="624" cy="144"/>
                  <a:chOff x="1056" y="2112"/>
                  <a:chExt cx="624" cy="144"/>
                </a:xfrm>
              </p:grpSpPr>
              <p:sp>
                <p:nvSpPr>
                  <p:cNvPr id="71293" name="Line 63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94" name="Oval 63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313" name="Group 639"/>
              <p:cNvGrpSpPr>
                <a:grpSpLocks/>
              </p:cNvGrpSpPr>
              <p:nvPr/>
            </p:nvGrpSpPr>
            <p:grpSpPr bwMode="auto">
              <a:xfrm rot="-15908245">
                <a:off x="1008" y="1104"/>
                <a:ext cx="624" cy="624"/>
                <a:chOff x="864" y="1728"/>
                <a:chExt cx="624" cy="624"/>
              </a:xfrm>
            </p:grpSpPr>
            <p:grpSp>
              <p:nvGrpSpPr>
                <p:cNvPr id="71316" name="Group 640"/>
                <p:cNvGrpSpPr>
                  <a:grpSpLocks/>
                </p:cNvGrpSpPr>
                <p:nvPr/>
              </p:nvGrpSpPr>
              <p:grpSpPr bwMode="auto">
                <a:xfrm rot="7191373">
                  <a:off x="1008" y="1968"/>
                  <a:ext cx="624" cy="144"/>
                  <a:chOff x="1056" y="2112"/>
                  <a:chExt cx="624" cy="144"/>
                </a:xfrm>
              </p:grpSpPr>
              <p:sp>
                <p:nvSpPr>
                  <p:cNvPr id="71297" name="Line 64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298" name="Oval 64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19" name="Group 643"/>
                <p:cNvGrpSpPr>
                  <a:grpSpLocks/>
                </p:cNvGrpSpPr>
                <p:nvPr/>
              </p:nvGrpSpPr>
              <p:grpSpPr bwMode="auto">
                <a:xfrm rot="9363091">
                  <a:off x="864" y="1872"/>
                  <a:ext cx="624" cy="144"/>
                  <a:chOff x="1056" y="2112"/>
                  <a:chExt cx="624" cy="144"/>
                </a:xfrm>
              </p:grpSpPr>
              <p:sp>
                <p:nvSpPr>
                  <p:cNvPr id="71300" name="Line 64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01" name="Oval 64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322" name="Group 646"/>
            <p:cNvGrpSpPr>
              <a:grpSpLocks/>
            </p:cNvGrpSpPr>
            <p:nvPr/>
          </p:nvGrpSpPr>
          <p:grpSpPr bwMode="auto">
            <a:xfrm rot="-726426">
              <a:off x="2496" y="2736"/>
              <a:ext cx="1296" cy="1296"/>
              <a:chOff x="864" y="1104"/>
              <a:chExt cx="1296" cy="1296"/>
            </a:xfrm>
          </p:grpSpPr>
          <p:grpSp>
            <p:nvGrpSpPr>
              <p:cNvPr id="71325" name="Group 647"/>
              <p:cNvGrpSpPr>
                <a:grpSpLocks/>
              </p:cNvGrpSpPr>
              <p:nvPr/>
            </p:nvGrpSpPr>
            <p:grpSpPr bwMode="auto">
              <a:xfrm>
                <a:off x="1488" y="1680"/>
                <a:ext cx="624" cy="144"/>
                <a:chOff x="1056" y="2112"/>
                <a:chExt cx="624" cy="144"/>
              </a:xfrm>
            </p:grpSpPr>
            <p:sp>
              <p:nvSpPr>
                <p:cNvPr id="71304" name="Line 64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05" name="Oval 64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28" name="Group 650"/>
              <p:cNvGrpSpPr>
                <a:grpSpLocks/>
              </p:cNvGrpSpPr>
              <p:nvPr/>
            </p:nvGrpSpPr>
            <p:grpSpPr bwMode="auto">
              <a:xfrm>
                <a:off x="864" y="1728"/>
                <a:ext cx="624" cy="624"/>
                <a:chOff x="864" y="1728"/>
                <a:chExt cx="624" cy="624"/>
              </a:xfrm>
            </p:grpSpPr>
            <p:grpSp>
              <p:nvGrpSpPr>
                <p:cNvPr id="71329" name="Group 651"/>
                <p:cNvGrpSpPr>
                  <a:grpSpLocks/>
                </p:cNvGrpSpPr>
                <p:nvPr/>
              </p:nvGrpSpPr>
              <p:grpSpPr bwMode="auto">
                <a:xfrm rot="7191373">
                  <a:off x="1008" y="1968"/>
                  <a:ext cx="624" cy="144"/>
                  <a:chOff x="1056" y="2112"/>
                  <a:chExt cx="624" cy="144"/>
                </a:xfrm>
              </p:grpSpPr>
              <p:sp>
                <p:nvSpPr>
                  <p:cNvPr id="71308" name="Line 65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09" name="Oval 65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32" name="Group 654"/>
                <p:cNvGrpSpPr>
                  <a:grpSpLocks/>
                </p:cNvGrpSpPr>
                <p:nvPr/>
              </p:nvGrpSpPr>
              <p:grpSpPr bwMode="auto">
                <a:xfrm rot="9363091">
                  <a:off x="864" y="1872"/>
                  <a:ext cx="624" cy="144"/>
                  <a:chOff x="1056" y="2112"/>
                  <a:chExt cx="624" cy="144"/>
                </a:xfrm>
              </p:grpSpPr>
              <p:sp>
                <p:nvSpPr>
                  <p:cNvPr id="71311" name="Line 65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12" name="Oval 65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335" name="Group 657"/>
              <p:cNvGrpSpPr>
                <a:grpSpLocks/>
              </p:cNvGrpSpPr>
              <p:nvPr/>
            </p:nvGrpSpPr>
            <p:grpSpPr bwMode="auto">
              <a:xfrm rot="4222125">
                <a:off x="1344" y="1968"/>
                <a:ext cx="624" cy="144"/>
                <a:chOff x="1056" y="2112"/>
                <a:chExt cx="624" cy="144"/>
              </a:xfrm>
            </p:grpSpPr>
            <p:sp>
              <p:nvSpPr>
                <p:cNvPr id="71314" name="Line 65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15" name="Oval 65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36" name="Group 660"/>
              <p:cNvGrpSpPr>
                <a:grpSpLocks/>
              </p:cNvGrpSpPr>
              <p:nvPr/>
            </p:nvGrpSpPr>
            <p:grpSpPr bwMode="auto">
              <a:xfrm rot="1501306">
                <a:off x="1536" y="1824"/>
                <a:ext cx="624" cy="144"/>
                <a:chOff x="1056" y="2112"/>
                <a:chExt cx="624" cy="144"/>
              </a:xfrm>
            </p:grpSpPr>
            <p:sp>
              <p:nvSpPr>
                <p:cNvPr id="71317" name="Line 66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18" name="Oval 66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39" name="Group 663"/>
              <p:cNvGrpSpPr>
                <a:grpSpLocks/>
              </p:cNvGrpSpPr>
              <p:nvPr/>
            </p:nvGrpSpPr>
            <p:grpSpPr bwMode="auto">
              <a:xfrm rot="5400000">
                <a:off x="1200" y="2016"/>
                <a:ext cx="624" cy="144"/>
                <a:chOff x="1056" y="2112"/>
                <a:chExt cx="624" cy="144"/>
              </a:xfrm>
            </p:grpSpPr>
            <p:sp>
              <p:nvSpPr>
                <p:cNvPr id="71320" name="Line 66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21" name="Oval 66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42" name="Group 666"/>
              <p:cNvGrpSpPr>
                <a:grpSpLocks/>
              </p:cNvGrpSpPr>
              <p:nvPr/>
            </p:nvGrpSpPr>
            <p:grpSpPr bwMode="auto">
              <a:xfrm rot="-5400000">
                <a:off x="1248" y="1344"/>
                <a:ext cx="624" cy="144"/>
                <a:chOff x="1056" y="2112"/>
                <a:chExt cx="624" cy="144"/>
              </a:xfrm>
            </p:grpSpPr>
            <p:sp>
              <p:nvSpPr>
                <p:cNvPr id="71323" name="Line 66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24" name="Oval 66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43" name="Group 669"/>
              <p:cNvGrpSpPr>
                <a:grpSpLocks/>
              </p:cNvGrpSpPr>
              <p:nvPr/>
            </p:nvGrpSpPr>
            <p:grpSpPr bwMode="auto">
              <a:xfrm flipH="1">
                <a:off x="960" y="1728"/>
                <a:ext cx="624" cy="144"/>
                <a:chOff x="1056" y="2112"/>
                <a:chExt cx="624" cy="144"/>
              </a:xfrm>
            </p:grpSpPr>
            <p:sp>
              <p:nvSpPr>
                <p:cNvPr id="71326" name="Line 67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27" name="Oval 67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46" name="Group 672"/>
              <p:cNvGrpSpPr>
                <a:grpSpLocks/>
              </p:cNvGrpSpPr>
              <p:nvPr/>
            </p:nvGrpSpPr>
            <p:grpSpPr bwMode="auto">
              <a:xfrm rot="11103678">
                <a:off x="1536" y="1200"/>
                <a:ext cx="624" cy="624"/>
                <a:chOff x="864" y="1728"/>
                <a:chExt cx="624" cy="624"/>
              </a:xfrm>
            </p:grpSpPr>
            <p:grpSp>
              <p:nvGrpSpPr>
                <p:cNvPr id="71347" name="Group 673"/>
                <p:cNvGrpSpPr>
                  <a:grpSpLocks/>
                </p:cNvGrpSpPr>
                <p:nvPr/>
              </p:nvGrpSpPr>
              <p:grpSpPr bwMode="auto">
                <a:xfrm rot="7191373">
                  <a:off x="1008" y="1968"/>
                  <a:ext cx="624" cy="144"/>
                  <a:chOff x="1056" y="2112"/>
                  <a:chExt cx="624" cy="144"/>
                </a:xfrm>
              </p:grpSpPr>
              <p:sp>
                <p:nvSpPr>
                  <p:cNvPr id="71330" name="Line 67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31" name="Oval 67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50" name="Group 676"/>
                <p:cNvGrpSpPr>
                  <a:grpSpLocks/>
                </p:cNvGrpSpPr>
                <p:nvPr/>
              </p:nvGrpSpPr>
              <p:grpSpPr bwMode="auto">
                <a:xfrm rot="9363091">
                  <a:off x="864" y="1872"/>
                  <a:ext cx="624" cy="144"/>
                  <a:chOff x="1056" y="2112"/>
                  <a:chExt cx="624" cy="144"/>
                </a:xfrm>
              </p:grpSpPr>
              <p:sp>
                <p:nvSpPr>
                  <p:cNvPr id="71333" name="Line 67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34" name="Oval 67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353" name="Group 679"/>
              <p:cNvGrpSpPr>
                <a:grpSpLocks/>
              </p:cNvGrpSpPr>
              <p:nvPr/>
            </p:nvGrpSpPr>
            <p:grpSpPr bwMode="auto">
              <a:xfrm rot="-15908245">
                <a:off x="1008" y="1104"/>
                <a:ext cx="624" cy="624"/>
                <a:chOff x="864" y="1728"/>
                <a:chExt cx="624" cy="624"/>
              </a:xfrm>
            </p:grpSpPr>
            <p:grpSp>
              <p:nvGrpSpPr>
                <p:cNvPr id="71356" name="Group 680"/>
                <p:cNvGrpSpPr>
                  <a:grpSpLocks/>
                </p:cNvGrpSpPr>
                <p:nvPr/>
              </p:nvGrpSpPr>
              <p:grpSpPr bwMode="auto">
                <a:xfrm rot="7191373">
                  <a:off x="1008" y="1968"/>
                  <a:ext cx="624" cy="144"/>
                  <a:chOff x="1056" y="2112"/>
                  <a:chExt cx="624" cy="144"/>
                </a:xfrm>
              </p:grpSpPr>
              <p:sp>
                <p:nvSpPr>
                  <p:cNvPr id="71337" name="Line 68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38" name="Oval 68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59" name="Group 683"/>
                <p:cNvGrpSpPr>
                  <a:grpSpLocks/>
                </p:cNvGrpSpPr>
                <p:nvPr/>
              </p:nvGrpSpPr>
              <p:grpSpPr bwMode="auto">
                <a:xfrm rot="9363091">
                  <a:off x="864" y="1872"/>
                  <a:ext cx="624" cy="144"/>
                  <a:chOff x="1056" y="2112"/>
                  <a:chExt cx="624" cy="144"/>
                </a:xfrm>
              </p:grpSpPr>
              <p:sp>
                <p:nvSpPr>
                  <p:cNvPr id="71340" name="Line 68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41" name="Oval 68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362" name="Group 686"/>
            <p:cNvGrpSpPr>
              <a:grpSpLocks/>
            </p:cNvGrpSpPr>
            <p:nvPr/>
          </p:nvGrpSpPr>
          <p:grpSpPr bwMode="auto">
            <a:xfrm rot="-3661543">
              <a:off x="2592" y="2832"/>
              <a:ext cx="1296" cy="1296"/>
              <a:chOff x="864" y="1104"/>
              <a:chExt cx="1296" cy="1296"/>
            </a:xfrm>
          </p:grpSpPr>
          <p:grpSp>
            <p:nvGrpSpPr>
              <p:cNvPr id="71365" name="Group 687"/>
              <p:cNvGrpSpPr>
                <a:grpSpLocks/>
              </p:cNvGrpSpPr>
              <p:nvPr/>
            </p:nvGrpSpPr>
            <p:grpSpPr bwMode="auto">
              <a:xfrm>
                <a:off x="1488" y="1680"/>
                <a:ext cx="624" cy="144"/>
                <a:chOff x="1056" y="2112"/>
                <a:chExt cx="624" cy="144"/>
              </a:xfrm>
            </p:grpSpPr>
            <p:sp>
              <p:nvSpPr>
                <p:cNvPr id="71344" name="Line 68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45" name="Oval 68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68" name="Group 690"/>
              <p:cNvGrpSpPr>
                <a:grpSpLocks/>
              </p:cNvGrpSpPr>
              <p:nvPr/>
            </p:nvGrpSpPr>
            <p:grpSpPr bwMode="auto">
              <a:xfrm>
                <a:off x="864" y="1728"/>
                <a:ext cx="624" cy="624"/>
                <a:chOff x="864" y="1728"/>
                <a:chExt cx="624" cy="624"/>
              </a:xfrm>
            </p:grpSpPr>
            <p:grpSp>
              <p:nvGrpSpPr>
                <p:cNvPr id="71369" name="Group 691"/>
                <p:cNvGrpSpPr>
                  <a:grpSpLocks/>
                </p:cNvGrpSpPr>
                <p:nvPr/>
              </p:nvGrpSpPr>
              <p:grpSpPr bwMode="auto">
                <a:xfrm rot="7191373">
                  <a:off x="1008" y="1968"/>
                  <a:ext cx="624" cy="144"/>
                  <a:chOff x="1056" y="2112"/>
                  <a:chExt cx="624" cy="144"/>
                </a:xfrm>
              </p:grpSpPr>
              <p:sp>
                <p:nvSpPr>
                  <p:cNvPr id="71348" name="Line 69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49" name="Oval 693"/>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72" name="Group 694"/>
                <p:cNvGrpSpPr>
                  <a:grpSpLocks/>
                </p:cNvGrpSpPr>
                <p:nvPr/>
              </p:nvGrpSpPr>
              <p:grpSpPr bwMode="auto">
                <a:xfrm rot="9363091">
                  <a:off x="864" y="1872"/>
                  <a:ext cx="624" cy="144"/>
                  <a:chOff x="1056" y="2112"/>
                  <a:chExt cx="624" cy="144"/>
                </a:xfrm>
              </p:grpSpPr>
              <p:sp>
                <p:nvSpPr>
                  <p:cNvPr id="71351" name="Line 69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52" name="Oval 696"/>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375" name="Group 697"/>
              <p:cNvGrpSpPr>
                <a:grpSpLocks/>
              </p:cNvGrpSpPr>
              <p:nvPr/>
            </p:nvGrpSpPr>
            <p:grpSpPr bwMode="auto">
              <a:xfrm rot="4222125">
                <a:off x="1344" y="1968"/>
                <a:ext cx="624" cy="144"/>
                <a:chOff x="1056" y="2112"/>
                <a:chExt cx="624" cy="144"/>
              </a:xfrm>
            </p:grpSpPr>
            <p:sp>
              <p:nvSpPr>
                <p:cNvPr id="71354" name="Line 69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55" name="Oval 699"/>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76" name="Group 700"/>
              <p:cNvGrpSpPr>
                <a:grpSpLocks/>
              </p:cNvGrpSpPr>
              <p:nvPr/>
            </p:nvGrpSpPr>
            <p:grpSpPr bwMode="auto">
              <a:xfrm rot="1501306">
                <a:off x="1536" y="1824"/>
                <a:ext cx="624" cy="144"/>
                <a:chOff x="1056" y="2112"/>
                <a:chExt cx="624" cy="144"/>
              </a:xfrm>
            </p:grpSpPr>
            <p:sp>
              <p:nvSpPr>
                <p:cNvPr id="71357" name="Line 70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58" name="Oval 70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79" name="Group 703"/>
              <p:cNvGrpSpPr>
                <a:grpSpLocks/>
              </p:cNvGrpSpPr>
              <p:nvPr/>
            </p:nvGrpSpPr>
            <p:grpSpPr bwMode="auto">
              <a:xfrm rot="5400000">
                <a:off x="1200" y="2016"/>
                <a:ext cx="624" cy="144"/>
                <a:chOff x="1056" y="2112"/>
                <a:chExt cx="624" cy="144"/>
              </a:xfrm>
            </p:grpSpPr>
            <p:sp>
              <p:nvSpPr>
                <p:cNvPr id="71360" name="Line 70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61" name="Oval 70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83" name="Group 706"/>
              <p:cNvGrpSpPr>
                <a:grpSpLocks/>
              </p:cNvGrpSpPr>
              <p:nvPr/>
            </p:nvGrpSpPr>
            <p:grpSpPr bwMode="auto">
              <a:xfrm rot="-5400000">
                <a:off x="1248" y="1344"/>
                <a:ext cx="624" cy="144"/>
                <a:chOff x="1056" y="2112"/>
                <a:chExt cx="624" cy="144"/>
              </a:xfrm>
            </p:grpSpPr>
            <p:sp>
              <p:nvSpPr>
                <p:cNvPr id="71363" name="Line 70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64" name="Oval 70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86" name="Group 709"/>
              <p:cNvGrpSpPr>
                <a:grpSpLocks/>
              </p:cNvGrpSpPr>
              <p:nvPr/>
            </p:nvGrpSpPr>
            <p:grpSpPr bwMode="auto">
              <a:xfrm flipH="1">
                <a:off x="960" y="1728"/>
                <a:ext cx="624" cy="144"/>
                <a:chOff x="1056" y="2112"/>
                <a:chExt cx="624" cy="144"/>
              </a:xfrm>
            </p:grpSpPr>
            <p:sp>
              <p:nvSpPr>
                <p:cNvPr id="71366" name="Line 71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67" name="Oval 711"/>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89" name="Group 712"/>
              <p:cNvGrpSpPr>
                <a:grpSpLocks/>
              </p:cNvGrpSpPr>
              <p:nvPr/>
            </p:nvGrpSpPr>
            <p:grpSpPr bwMode="auto">
              <a:xfrm rot="11103678">
                <a:off x="1536" y="1200"/>
                <a:ext cx="624" cy="624"/>
                <a:chOff x="864" y="1728"/>
                <a:chExt cx="624" cy="624"/>
              </a:xfrm>
            </p:grpSpPr>
            <p:grpSp>
              <p:nvGrpSpPr>
                <p:cNvPr id="71392" name="Group 713"/>
                <p:cNvGrpSpPr>
                  <a:grpSpLocks/>
                </p:cNvGrpSpPr>
                <p:nvPr/>
              </p:nvGrpSpPr>
              <p:grpSpPr bwMode="auto">
                <a:xfrm rot="7191373">
                  <a:off x="1008" y="1968"/>
                  <a:ext cx="624" cy="144"/>
                  <a:chOff x="1056" y="2112"/>
                  <a:chExt cx="624" cy="144"/>
                </a:xfrm>
              </p:grpSpPr>
              <p:sp>
                <p:nvSpPr>
                  <p:cNvPr id="71370" name="Line 71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71" name="Oval 71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395" name="Group 716"/>
                <p:cNvGrpSpPr>
                  <a:grpSpLocks/>
                </p:cNvGrpSpPr>
                <p:nvPr/>
              </p:nvGrpSpPr>
              <p:grpSpPr bwMode="auto">
                <a:xfrm rot="9363091">
                  <a:off x="864" y="1872"/>
                  <a:ext cx="624" cy="144"/>
                  <a:chOff x="1056" y="2112"/>
                  <a:chExt cx="624" cy="144"/>
                </a:xfrm>
              </p:grpSpPr>
              <p:sp>
                <p:nvSpPr>
                  <p:cNvPr id="71373" name="Line 71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74" name="Oval 718"/>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398" name="Group 719"/>
              <p:cNvGrpSpPr>
                <a:grpSpLocks/>
              </p:cNvGrpSpPr>
              <p:nvPr/>
            </p:nvGrpSpPr>
            <p:grpSpPr bwMode="auto">
              <a:xfrm rot="-15908245">
                <a:off x="1008" y="1104"/>
                <a:ext cx="624" cy="624"/>
                <a:chOff x="864" y="1728"/>
                <a:chExt cx="624" cy="624"/>
              </a:xfrm>
            </p:grpSpPr>
            <p:grpSp>
              <p:nvGrpSpPr>
                <p:cNvPr id="71401" name="Group 720"/>
                <p:cNvGrpSpPr>
                  <a:grpSpLocks/>
                </p:cNvGrpSpPr>
                <p:nvPr/>
              </p:nvGrpSpPr>
              <p:grpSpPr bwMode="auto">
                <a:xfrm rot="7191373">
                  <a:off x="1008" y="1968"/>
                  <a:ext cx="624" cy="144"/>
                  <a:chOff x="1056" y="2112"/>
                  <a:chExt cx="624" cy="144"/>
                </a:xfrm>
              </p:grpSpPr>
              <p:sp>
                <p:nvSpPr>
                  <p:cNvPr id="71377" name="Line 72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78" name="Oval 722"/>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04" name="Group 723"/>
                <p:cNvGrpSpPr>
                  <a:grpSpLocks/>
                </p:cNvGrpSpPr>
                <p:nvPr/>
              </p:nvGrpSpPr>
              <p:grpSpPr bwMode="auto">
                <a:xfrm rot="9363091">
                  <a:off x="864" y="1872"/>
                  <a:ext cx="624" cy="144"/>
                  <a:chOff x="1056" y="2112"/>
                  <a:chExt cx="624" cy="144"/>
                </a:xfrm>
              </p:grpSpPr>
              <p:sp>
                <p:nvSpPr>
                  <p:cNvPr id="71380" name="Line 72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81" name="Oval 725"/>
                  <p:cNvSpPr>
                    <a:spLocks noChangeArrowheads="1"/>
                  </p:cNvSpPr>
                  <p:nvPr/>
                </p:nvSpPr>
                <p:spPr bwMode="auto">
                  <a:xfrm>
                    <a:off x="1440" y="2112"/>
                    <a:ext cx="240" cy="144"/>
                  </a:xfrm>
                  <a:prstGeom prst="ellipse">
                    <a:avLst/>
                  </a:prstGeom>
                  <a:solidFill>
                    <a:srgbClr val="3366FF"/>
                  </a:solidFill>
                  <a:ln w="9525">
                    <a:solidFill>
                      <a:schemeClr val="tx1"/>
                    </a:solidFill>
                    <a:round/>
                    <a:headEnd/>
                    <a:tailEnd/>
                  </a:ln>
                  <a:effectLst/>
                </p:spPr>
                <p:txBody>
                  <a:bodyPr wrap="none" anchor="ctr">
                    <a:prstTxWarp prst="textNoShape">
                      <a:avLst/>
                    </a:prstTxWarp>
                  </a:bodyPr>
                  <a:lstStyle/>
                  <a:p>
                    <a:endParaRPr lang="en-US"/>
                  </a:p>
                </p:txBody>
              </p:sp>
            </p:grpSp>
          </p:grpSp>
        </p:grpSp>
      </p:grpSp>
      <p:sp>
        <p:nvSpPr>
          <p:cNvPr id="71382" name="Rectangle 726"/>
          <p:cNvSpPr>
            <a:spLocks noGrp="1" noChangeArrowheads="1"/>
          </p:cNvSpPr>
          <p:nvPr>
            <p:ph type="title"/>
          </p:nvPr>
        </p:nvSpPr>
        <p:spPr>
          <a:xfrm>
            <a:off x="2895600" y="2819400"/>
            <a:ext cx="4953000" cy="1143000"/>
          </a:xfrm>
        </p:spPr>
        <p:txBody>
          <a:bodyPr>
            <a:normAutofit fontScale="90000"/>
          </a:bodyPr>
          <a:lstStyle/>
          <a:p>
            <a:r>
              <a:rPr lang="pt-BR"/>
              <a:t>Tipos de micelas em água</a:t>
            </a:r>
          </a:p>
        </p:txBody>
      </p:sp>
      <p:grpSp>
        <p:nvGrpSpPr>
          <p:cNvPr id="71407" name="Group 727"/>
          <p:cNvGrpSpPr>
            <a:grpSpLocks/>
          </p:cNvGrpSpPr>
          <p:nvPr/>
        </p:nvGrpSpPr>
        <p:grpSpPr bwMode="auto">
          <a:xfrm>
            <a:off x="7467600" y="1371600"/>
            <a:ext cx="990600" cy="228600"/>
            <a:chOff x="1056" y="2112"/>
            <a:chExt cx="624" cy="144"/>
          </a:xfrm>
        </p:grpSpPr>
        <p:sp>
          <p:nvSpPr>
            <p:cNvPr id="71384" name="Line 72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85" name="Oval 729"/>
            <p:cNvSpPr>
              <a:spLocks noChangeArrowheads="1"/>
            </p:cNvSpPr>
            <p:nvPr/>
          </p:nvSpPr>
          <p:spPr bwMode="auto">
            <a:xfrm>
              <a:off x="1440" y="2112"/>
              <a:ext cx="240" cy="144"/>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08" name="Group 730"/>
          <p:cNvGrpSpPr>
            <a:grpSpLocks/>
          </p:cNvGrpSpPr>
          <p:nvPr/>
        </p:nvGrpSpPr>
        <p:grpSpPr bwMode="auto">
          <a:xfrm rot="7191373">
            <a:off x="6705600" y="1828800"/>
            <a:ext cx="990600" cy="228600"/>
            <a:chOff x="1056" y="2112"/>
            <a:chExt cx="624" cy="144"/>
          </a:xfrm>
        </p:grpSpPr>
        <p:sp>
          <p:nvSpPr>
            <p:cNvPr id="71387" name="Line 73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88" name="Oval 732"/>
            <p:cNvSpPr>
              <a:spLocks noChangeArrowheads="1"/>
            </p:cNvSpPr>
            <p:nvPr/>
          </p:nvSpPr>
          <p:spPr bwMode="auto">
            <a:xfrm>
              <a:off x="1440" y="2112"/>
              <a:ext cx="240" cy="144"/>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11" name="Group 733"/>
          <p:cNvGrpSpPr>
            <a:grpSpLocks/>
          </p:cNvGrpSpPr>
          <p:nvPr/>
        </p:nvGrpSpPr>
        <p:grpSpPr bwMode="auto">
          <a:xfrm rot="9363091">
            <a:off x="6477000" y="1676400"/>
            <a:ext cx="990600" cy="228600"/>
            <a:chOff x="1056" y="2112"/>
            <a:chExt cx="624" cy="144"/>
          </a:xfrm>
        </p:grpSpPr>
        <p:sp>
          <p:nvSpPr>
            <p:cNvPr id="71390" name="Line 73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91" name="Oval 735"/>
            <p:cNvSpPr>
              <a:spLocks noChangeArrowheads="1"/>
            </p:cNvSpPr>
            <p:nvPr/>
          </p:nvSpPr>
          <p:spPr bwMode="auto">
            <a:xfrm>
              <a:off x="1440" y="2112"/>
              <a:ext cx="240" cy="144"/>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14" name="Group 736"/>
          <p:cNvGrpSpPr>
            <a:grpSpLocks/>
          </p:cNvGrpSpPr>
          <p:nvPr/>
        </p:nvGrpSpPr>
        <p:grpSpPr bwMode="auto">
          <a:xfrm rot="4222125">
            <a:off x="7239000" y="1828800"/>
            <a:ext cx="990600" cy="228600"/>
            <a:chOff x="1056" y="2112"/>
            <a:chExt cx="624" cy="144"/>
          </a:xfrm>
        </p:grpSpPr>
        <p:sp>
          <p:nvSpPr>
            <p:cNvPr id="71393" name="Line 73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94" name="Oval 738"/>
            <p:cNvSpPr>
              <a:spLocks noChangeArrowheads="1"/>
            </p:cNvSpPr>
            <p:nvPr/>
          </p:nvSpPr>
          <p:spPr bwMode="auto">
            <a:xfrm>
              <a:off x="1440" y="2112"/>
              <a:ext cx="240" cy="144"/>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15" name="Group 739"/>
          <p:cNvGrpSpPr>
            <a:grpSpLocks/>
          </p:cNvGrpSpPr>
          <p:nvPr/>
        </p:nvGrpSpPr>
        <p:grpSpPr bwMode="auto">
          <a:xfrm rot="1501306">
            <a:off x="7543800" y="1600200"/>
            <a:ext cx="990600" cy="228600"/>
            <a:chOff x="1056" y="2112"/>
            <a:chExt cx="624" cy="144"/>
          </a:xfrm>
        </p:grpSpPr>
        <p:sp>
          <p:nvSpPr>
            <p:cNvPr id="71396" name="Line 74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397" name="Oval 741"/>
            <p:cNvSpPr>
              <a:spLocks noChangeArrowheads="1"/>
            </p:cNvSpPr>
            <p:nvPr/>
          </p:nvSpPr>
          <p:spPr bwMode="auto">
            <a:xfrm>
              <a:off x="1440" y="2112"/>
              <a:ext cx="240" cy="144"/>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18" name="Group 742"/>
          <p:cNvGrpSpPr>
            <a:grpSpLocks/>
          </p:cNvGrpSpPr>
          <p:nvPr/>
        </p:nvGrpSpPr>
        <p:grpSpPr bwMode="auto">
          <a:xfrm rot="5400000">
            <a:off x="7010400" y="1905000"/>
            <a:ext cx="990600" cy="228600"/>
            <a:chOff x="1056" y="2112"/>
            <a:chExt cx="624" cy="144"/>
          </a:xfrm>
        </p:grpSpPr>
        <p:sp>
          <p:nvSpPr>
            <p:cNvPr id="71399" name="Line 74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00" name="Oval 744"/>
            <p:cNvSpPr>
              <a:spLocks noChangeArrowheads="1"/>
            </p:cNvSpPr>
            <p:nvPr/>
          </p:nvSpPr>
          <p:spPr bwMode="auto">
            <a:xfrm>
              <a:off x="1440" y="2112"/>
              <a:ext cx="240" cy="144"/>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21" name="Group 745"/>
          <p:cNvGrpSpPr>
            <a:grpSpLocks/>
          </p:cNvGrpSpPr>
          <p:nvPr/>
        </p:nvGrpSpPr>
        <p:grpSpPr bwMode="auto">
          <a:xfrm rot="-5400000">
            <a:off x="7086600" y="838200"/>
            <a:ext cx="990600" cy="228600"/>
            <a:chOff x="1056" y="2112"/>
            <a:chExt cx="624" cy="144"/>
          </a:xfrm>
        </p:grpSpPr>
        <p:sp>
          <p:nvSpPr>
            <p:cNvPr id="71402" name="Line 74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03" name="Oval 747"/>
            <p:cNvSpPr>
              <a:spLocks noChangeArrowheads="1"/>
            </p:cNvSpPr>
            <p:nvPr/>
          </p:nvSpPr>
          <p:spPr bwMode="auto">
            <a:xfrm>
              <a:off x="1440" y="2112"/>
              <a:ext cx="240" cy="144"/>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22" name="Group 748"/>
          <p:cNvGrpSpPr>
            <a:grpSpLocks/>
          </p:cNvGrpSpPr>
          <p:nvPr/>
        </p:nvGrpSpPr>
        <p:grpSpPr bwMode="auto">
          <a:xfrm flipH="1">
            <a:off x="6629400" y="1447800"/>
            <a:ext cx="990600" cy="228600"/>
            <a:chOff x="1056" y="2112"/>
            <a:chExt cx="624" cy="144"/>
          </a:xfrm>
        </p:grpSpPr>
        <p:sp>
          <p:nvSpPr>
            <p:cNvPr id="71405" name="Line 74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06" name="Oval 750"/>
            <p:cNvSpPr>
              <a:spLocks noChangeArrowheads="1"/>
            </p:cNvSpPr>
            <p:nvPr/>
          </p:nvSpPr>
          <p:spPr bwMode="auto">
            <a:xfrm>
              <a:off x="1440" y="2112"/>
              <a:ext cx="240" cy="144"/>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23" name="Group 751"/>
          <p:cNvGrpSpPr>
            <a:grpSpLocks/>
          </p:cNvGrpSpPr>
          <p:nvPr/>
        </p:nvGrpSpPr>
        <p:grpSpPr bwMode="auto">
          <a:xfrm rot="11103678">
            <a:off x="7543800" y="609600"/>
            <a:ext cx="990600" cy="990600"/>
            <a:chOff x="864" y="1728"/>
            <a:chExt cx="624" cy="624"/>
          </a:xfrm>
        </p:grpSpPr>
        <p:grpSp>
          <p:nvGrpSpPr>
            <p:cNvPr id="71424" name="Group 752"/>
            <p:cNvGrpSpPr>
              <a:grpSpLocks/>
            </p:cNvGrpSpPr>
            <p:nvPr/>
          </p:nvGrpSpPr>
          <p:grpSpPr bwMode="auto">
            <a:xfrm rot="7191373">
              <a:off x="1008" y="1968"/>
              <a:ext cx="624" cy="144"/>
              <a:chOff x="1056" y="2112"/>
              <a:chExt cx="624" cy="144"/>
            </a:xfrm>
          </p:grpSpPr>
          <p:sp>
            <p:nvSpPr>
              <p:cNvPr id="71409" name="Line 75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10" name="Oval 754"/>
              <p:cNvSpPr>
                <a:spLocks noChangeArrowheads="1"/>
              </p:cNvSpPr>
              <p:nvPr/>
            </p:nvSpPr>
            <p:spPr bwMode="auto">
              <a:xfrm>
                <a:off x="1440" y="2112"/>
                <a:ext cx="240" cy="144"/>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27" name="Group 755"/>
            <p:cNvGrpSpPr>
              <a:grpSpLocks/>
            </p:cNvGrpSpPr>
            <p:nvPr/>
          </p:nvGrpSpPr>
          <p:grpSpPr bwMode="auto">
            <a:xfrm rot="9363091">
              <a:off x="864" y="1872"/>
              <a:ext cx="624" cy="144"/>
              <a:chOff x="1056" y="2112"/>
              <a:chExt cx="624" cy="144"/>
            </a:xfrm>
          </p:grpSpPr>
          <p:sp>
            <p:nvSpPr>
              <p:cNvPr id="71412" name="Line 75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13" name="Oval 757"/>
              <p:cNvSpPr>
                <a:spLocks noChangeArrowheads="1"/>
              </p:cNvSpPr>
              <p:nvPr/>
            </p:nvSpPr>
            <p:spPr bwMode="auto">
              <a:xfrm>
                <a:off x="1440" y="2112"/>
                <a:ext cx="240" cy="144"/>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430" name="Group 758"/>
          <p:cNvGrpSpPr>
            <a:grpSpLocks/>
          </p:cNvGrpSpPr>
          <p:nvPr/>
        </p:nvGrpSpPr>
        <p:grpSpPr bwMode="auto">
          <a:xfrm rot="-15908245">
            <a:off x="6705600" y="457200"/>
            <a:ext cx="990600" cy="990600"/>
            <a:chOff x="864" y="1728"/>
            <a:chExt cx="624" cy="624"/>
          </a:xfrm>
        </p:grpSpPr>
        <p:grpSp>
          <p:nvGrpSpPr>
            <p:cNvPr id="71433" name="Group 759"/>
            <p:cNvGrpSpPr>
              <a:grpSpLocks/>
            </p:cNvGrpSpPr>
            <p:nvPr/>
          </p:nvGrpSpPr>
          <p:grpSpPr bwMode="auto">
            <a:xfrm rot="7191373">
              <a:off x="1008" y="1968"/>
              <a:ext cx="624" cy="144"/>
              <a:chOff x="1056" y="2112"/>
              <a:chExt cx="624" cy="144"/>
            </a:xfrm>
          </p:grpSpPr>
          <p:sp>
            <p:nvSpPr>
              <p:cNvPr id="71416" name="Line 76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17" name="Oval 761"/>
              <p:cNvSpPr>
                <a:spLocks noChangeArrowheads="1"/>
              </p:cNvSpPr>
              <p:nvPr/>
            </p:nvSpPr>
            <p:spPr bwMode="auto">
              <a:xfrm>
                <a:off x="1440" y="2112"/>
                <a:ext cx="240" cy="144"/>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36" name="Group 762"/>
            <p:cNvGrpSpPr>
              <a:grpSpLocks/>
            </p:cNvGrpSpPr>
            <p:nvPr/>
          </p:nvGrpSpPr>
          <p:grpSpPr bwMode="auto">
            <a:xfrm rot="9363091">
              <a:off x="864" y="1872"/>
              <a:ext cx="624" cy="144"/>
              <a:chOff x="1056" y="2112"/>
              <a:chExt cx="624" cy="144"/>
            </a:xfrm>
          </p:grpSpPr>
          <p:sp>
            <p:nvSpPr>
              <p:cNvPr id="71419" name="Line 76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20" name="Oval 764"/>
              <p:cNvSpPr>
                <a:spLocks noChangeArrowheads="1"/>
              </p:cNvSpPr>
              <p:nvPr/>
            </p:nvSpPr>
            <p:spPr bwMode="auto">
              <a:xfrm>
                <a:off x="1440" y="2112"/>
                <a:ext cx="240" cy="144"/>
              </a:xfrm>
              <a:prstGeom prst="ellipse">
                <a:avLst/>
              </a:prstGeom>
              <a:solidFill>
                <a:schemeClr val="accent1"/>
              </a:solidFill>
              <a:ln w="9525">
                <a:solidFill>
                  <a:schemeClr val="tx1"/>
                </a:solidFill>
                <a:round/>
                <a:headEnd/>
                <a:tailEnd/>
              </a:ln>
              <a:effectLst/>
            </p:spPr>
            <p:txBody>
              <a:bodyPr wrap="none" anchor="ctr">
                <a:prstTxWarp prst="textNoShape">
                  <a:avLst/>
                </a:prstTxWarp>
              </a:bodyPr>
              <a:lstStyle/>
              <a:p>
                <a:endParaRPr lang="en-US"/>
              </a:p>
            </p:txBody>
          </p:sp>
        </p:grpSp>
      </p:grpSp>
      <p:grpSp>
        <p:nvGrpSpPr>
          <p:cNvPr id="71439" name="Group 765"/>
          <p:cNvGrpSpPr>
            <a:grpSpLocks/>
          </p:cNvGrpSpPr>
          <p:nvPr/>
        </p:nvGrpSpPr>
        <p:grpSpPr bwMode="auto">
          <a:xfrm>
            <a:off x="1676400" y="3886200"/>
            <a:ext cx="5457825" cy="2538413"/>
            <a:chOff x="1056" y="2688"/>
            <a:chExt cx="4320" cy="1968"/>
          </a:xfrm>
        </p:grpSpPr>
        <p:grpSp>
          <p:nvGrpSpPr>
            <p:cNvPr id="71442" name="Group 766"/>
            <p:cNvGrpSpPr>
              <a:grpSpLocks/>
            </p:cNvGrpSpPr>
            <p:nvPr/>
          </p:nvGrpSpPr>
          <p:grpSpPr bwMode="auto">
            <a:xfrm>
              <a:off x="1056" y="2688"/>
              <a:ext cx="2256" cy="1920"/>
              <a:chOff x="2544" y="2736"/>
              <a:chExt cx="2256" cy="1920"/>
            </a:xfrm>
          </p:grpSpPr>
          <p:grpSp>
            <p:nvGrpSpPr>
              <p:cNvPr id="71443" name="Group 767"/>
              <p:cNvGrpSpPr>
                <a:grpSpLocks/>
              </p:cNvGrpSpPr>
              <p:nvPr/>
            </p:nvGrpSpPr>
            <p:grpSpPr bwMode="auto">
              <a:xfrm rot="-2817779">
                <a:off x="3048" y="2904"/>
                <a:ext cx="1392" cy="2112"/>
                <a:chOff x="3552" y="2208"/>
                <a:chExt cx="1392" cy="2112"/>
              </a:xfrm>
            </p:grpSpPr>
            <p:grpSp>
              <p:nvGrpSpPr>
                <p:cNvPr id="71446" name="Group 768"/>
                <p:cNvGrpSpPr>
                  <a:grpSpLocks/>
                </p:cNvGrpSpPr>
                <p:nvPr/>
              </p:nvGrpSpPr>
              <p:grpSpPr bwMode="auto">
                <a:xfrm rot="7191373">
                  <a:off x="4560" y="3936"/>
                  <a:ext cx="624" cy="144"/>
                  <a:chOff x="1056" y="2112"/>
                  <a:chExt cx="624" cy="144"/>
                </a:xfrm>
              </p:grpSpPr>
              <p:sp>
                <p:nvSpPr>
                  <p:cNvPr id="71425" name="Line 76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26" name="Oval 77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49" name="Group 771"/>
                <p:cNvGrpSpPr>
                  <a:grpSpLocks/>
                </p:cNvGrpSpPr>
                <p:nvPr/>
              </p:nvGrpSpPr>
              <p:grpSpPr bwMode="auto">
                <a:xfrm rot="7191373">
                  <a:off x="3840" y="3024"/>
                  <a:ext cx="624" cy="144"/>
                  <a:chOff x="1056" y="2112"/>
                  <a:chExt cx="624" cy="144"/>
                </a:xfrm>
              </p:grpSpPr>
              <p:sp>
                <p:nvSpPr>
                  <p:cNvPr id="71428" name="Line 77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29" name="Oval 77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52" name="Group 774"/>
                <p:cNvGrpSpPr>
                  <a:grpSpLocks/>
                </p:cNvGrpSpPr>
                <p:nvPr/>
              </p:nvGrpSpPr>
              <p:grpSpPr bwMode="auto">
                <a:xfrm rot="7191373">
                  <a:off x="3312" y="2448"/>
                  <a:ext cx="624" cy="144"/>
                  <a:chOff x="1056" y="2112"/>
                  <a:chExt cx="624" cy="144"/>
                </a:xfrm>
              </p:grpSpPr>
              <p:sp>
                <p:nvSpPr>
                  <p:cNvPr id="71431" name="Line 77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32" name="Oval 77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55" name="Group 777"/>
                <p:cNvGrpSpPr>
                  <a:grpSpLocks/>
                </p:cNvGrpSpPr>
                <p:nvPr/>
              </p:nvGrpSpPr>
              <p:grpSpPr bwMode="auto">
                <a:xfrm rot="7191373">
                  <a:off x="3456" y="2640"/>
                  <a:ext cx="624" cy="144"/>
                  <a:chOff x="1056" y="2112"/>
                  <a:chExt cx="624" cy="144"/>
                </a:xfrm>
              </p:grpSpPr>
              <p:sp>
                <p:nvSpPr>
                  <p:cNvPr id="71434" name="Line 77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35" name="Oval 77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58" name="Group 780"/>
                <p:cNvGrpSpPr>
                  <a:grpSpLocks/>
                </p:cNvGrpSpPr>
                <p:nvPr/>
              </p:nvGrpSpPr>
              <p:grpSpPr bwMode="auto">
                <a:xfrm rot="7191373">
                  <a:off x="4368" y="3600"/>
                  <a:ext cx="624" cy="144"/>
                  <a:chOff x="1056" y="2112"/>
                  <a:chExt cx="624" cy="144"/>
                </a:xfrm>
              </p:grpSpPr>
              <p:sp>
                <p:nvSpPr>
                  <p:cNvPr id="71437" name="Line 78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38" name="Oval 78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61" name="Group 783"/>
                <p:cNvGrpSpPr>
                  <a:grpSpLocks/>
                </p:cNvGrpSpPr>
                <p:nvPr/>
              </p:nvGrpSpPr>
              <p:grpSpPr bwMode="auto">
                <a:xfrm rot="7191373">
                  <a:off x="4560" y="3744"/>
                  <a:ext cx="624" cy="144"/>
                  <a:chOff x="1056" y="2112"/>
                  <a:chExt cx="624" cy="144"/>
                </a:xfrm>
              </p:grpSpPr>
              <p:sp>
                <p:nvSpPr>
                  <p:cNvPr id="71440" name="Line 78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41" name="Oval 78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64" name="Group 786"/>
                <p:cNvGrpSpPr>
                  <a:grpSpLocks/>
                </p:cNvGrpSpPr>
                <p:nvPr/>
              </p:nvGrpSpPr>
              <p:grpSpPr bwMode="auto">
                <a:xfrm>
                  <a:off x="3600" y="2304"/>
                  <a:ext cx="1200" cy="1776"/>
                  <a:chOff x="4560" y="1008"/>
                  <a:chExt cx="1200" cy="1776"/>
                </a:xfrm>
              </p:grpSpPr>
              <p:grpSp>
                <p:nvGrpSpPr>
                  <p:cNvPr id="71467" name="Group 787"/>
                  <p:cNvGrpSpPr>
                    <a:grpSpLocks/>
                  </p:cNvGrpSpPr>
                  <p:nvPr/>
                </p:nvGrpSpPr>
                <p:grpSpPr bwMode="auto">
                  <a:xfrm rot="7191373">
                    <a:off x="4320" y="1248"/>
                    <a:ext cx="624" cy="144"/>
                    <a:chOff x="1056" y="2112"/>
                    <a:chExt cx="624" cy="144"/>
                  </a:xfrm>
                </p:grpSpPr>
                <p:sp>
                  <p:nvSpPr>
                    <p:cNvPr id="71444" name="Line 78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45" name="Oval 78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70" name="Group 790"/>
                  <p:cNvGrpSpPr>
                    <a:grpSpLocks/>
                  </p:cNvGrpSpPr>
                  <p:nvPr/>
                </p:nvGrpSpPr>
                <p:grpSpPr bwMode="auto">
                  <a:xfrm rot="7191373">
                    <a:off x="4512" y="1440"/>
                    <a:ext cx="624" cy="144"/>
                    <a:chOff x="1056" y="2112"/>
                    <a:chExt cx="624" cy="144"/>
                  </a:xfrm>
                </p:grpSpPr>
                <p:sp>
                  <p:nvSpPr>
                    <p:cNvPr id="71447" name="Line 79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48" name="Oval 79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73" name="Group 793"/>
                  <p:cNvGrpSpPr>
                    <a:grpSpLocks/>
                  </p:cNvGrpSpPr>
                  <p:nvPr/>
                </p:nvGrpSpPr>
                <p:grpSpPr bwMode="auto">
                  <a:xfrm rot="7191373">
                    <a:off x="4608" y="1536"/>
                    <a:ext cx="624" cy="144"/>
                    <a:chOff x="1056" y="2112"/>
                    <a:chExt cx="624" cy="144"/>
                  </a:xfrm>
                </p:grpSpPr>
                <p:sp>
                  <p:nvSpPr>
                    <p:cNvPr id="71450" name="Line 79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51" name="Oval 79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74" name="Group 796"/>
                  <p:cNvGrpSpPr>
                    <a:grpSpLocks/>
                  </p:cNvGrpSpPr>
                  <p:nvPr/>
                </p:nvGrpSpPr>
                <p:grpSpPr bwMode="auto">
                  <a:xfrm rot="7191373">
                    <a:off x="4704" y="1632"/>
                    <a:ext cx="624" cy="144"/>
                    <a:chOff x="1056" y="2112"/>
                    <a:chExt cx="624" cy="144"/>
                  </a:xfrm>
                </p:grpSpPr>
                <p:sp>
                  <p:nvSpPr>
                    <p:cNvPr id="71453" name="Line 79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54" name="Oval 79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77" name="Group 799"/>
                  <p:cNvGrpSpPr>
                    <a:grpSpLocks/>
                  </p:cNvGrpSpPr>
                  <p:nvPr/>
                </p:nvGrpSpPr>
                <p:grpSpPr bwMode="auto">
                  <a:xfrm rot="7191373">
                    <a:off x="4896" y="1824"/>
                    <a:ext cx="624" cy="144"/>
                    <a:chOff x="1056" y="2112"/>
                    <a:chExt cx="624" cy="144"/>
                  </a:xfrm>
                </p:grpSpPr>
                <p:sp>
                  <p:nvSpPr>
                    <p:cNvPr id="71456" name="Line 80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57" name="Oval 80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80" name="Group 802"/>
                  <p:cNvGrpSpPr>
                    <a:grpSpLocks/>
                  </p:cNvGrpSpPr>
                  <p:nvPr/>
                </p:nvGrpSpPr>
                <p:grpSpPr bwMode="auto">
                  <a:xfrm rot="7191373">
                    <a:off x="4992" y="1920"/>
                    <a:ext cx="624" cy="144"/>
                    <a:chOff x="1056" y="2112"/>
                    <a:chExt cx="624" cy="144"/>
                  </a:xfrm>
                </p:grpSpPr>
                <p:sp>
                  <p:nvSpPr>
                    <p:cNvPr id="71459" name="Line 80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60" name="Oval 80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83" name="Group 805"/>
                  <p:cNvGrpSpPr>
                    <a:grpSpLocks/>
                  </p:cNvGrpSpPr>
                  <p:nvPr/>
                </p:nvGrpSpPr>
                <p:grpSpPr bwMode="auto">
                  <a:xfrm rot="7191373">
                    <a:off x="5088" y="2016"/>
                    <a:ext cx="624" cy="144"/>
                    <a:chOff x="1056" y="2112"/>
                    <a:chExt cx="624" cy="144"/>
                  </a:xfrm>
                </p:grpSpPr>
                <p:sp>
                  <p:nvSpPr>
                    <p:cNvPr id="71462" name="Line 80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63" name="Oval 80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86" name="Group 808"/>
                  <p:cNvGrpSpPr>
                    <a:grpSpLocks/>
                  </p:cNvGrpSpPr>
                  <p:nvPr/>
                </p:nvGrpSpPr>
                <p:grpSpPr bwMode="auto">
                  <a:xfrm rot="7191373">
                    <a:off x="5184" y="2112"/>
                    <a:ext cx="624" cy="144"/>
                    <a:chOff x="1056" y="2112"/>
                    <a:chExt cx="624" cy="144"/>
                  </a:xfrm>
                </p:grpSpPr>
                <p:sp>
                  <p:nvSpPr>
                    <p:cNvPr id="71465" name="Line 80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66" name="Oval 81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89" name="Group 811"/>
                  <p:cNvGrpSpPr>
                    <a:grpSpLocks/>
                  </p:cNvGrpSpPr>
                  <p:nvPr/>
                </p:nvGrpSpPr>
                <p:grpSpPr bwMode="auto">
                  <a:xfrm rot="7191373">
                    <a:off x="5280" y="2208"/>
                    <a:ext cx="624" cy="144"/>
                    <a:chOff x="1056" y="2112"/>
                    <a:chExt cx="624" cy="144"/>
                  </a:xfrm>
                </p:grpSpPr>
                <p:sp>
                  <p:nvSpPr>
                    <p:cNvPr id="71468" name="Line 81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69" name="Oval 81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92" name="Group 814"/>
                  <p:cNvGrpSpPr>
                    <a:grpSpLocks/>
                  </p:cNvGrpSpPr>
                  <p:nvPr/>
                </p:nvGrpSpPr>
                <p:grpSpPr bwMode="auto">
                  <a:xfrm rot="7191373">
                    <a:off x="5376" y="2400"/>
                    <a:ext cx="624" cy="144"/>
                    <a:chOff x="1056" y="2112"/>
                    <a:chExt cx="624" cy="144"/>
                  </a:xfrm>
                </p:grpSpPr>
                <p:sp>
                  <p:nvSpPr>
                    <p:cNvPr id="71471" name="Line 81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72" name="Oval 81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493" name="Group 817"/>
              <p:cNvGrpSpPr>
                <a:grpSpLocks/>
              </p:cNvGrpSpPr>
              <p:nvPr/>
            </p:nvGrpSpPr>
            <p:grpSpPr bwMode="auto">
              <a:xfrm rot="-2817779" flipH="1" flipV="1">
                <a:off x="2904" y="2376"/>
                <a:ext cx="1392" cy="2112"/>
                <a:chOff x="3552" y="2208"/>
                <a:chExt cx="1392" cy="2112"/>
              </a:xfrm>
            </p:grpSpPr>
            <p:grpSp>
              <p:nvGrpSpPr>
                <p:cNvPr id="71496" name="Group 818"/>
                <p:cNvGrpSpPr>
                  <a:grpSpLocks/>
                </p:cNvGrpSpPr>
                <p:nvPr/>
              </p:nvGrpSpPr>
              <p:grpSpPr bwMode="auto">
                <a:xfrm rot="7191373">
                  <a:off x="4560" y="3936"/>
                  <a:ext cx="624" cy="144"/>
                  <a:chOff x="1056" y="2112"/>
                  <a:chExt cx="624" cy="144"/>
                </a:xfrm>
              </p:grpSpPr>
              <p:sp>
                <p:nvSpPr>
                  <p:cNvPr id="71475" name="Line 81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76" name="Oval 82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499" name="Group 821"/>
                <p:cNvGrpSpPr>
                  <a:grpSpLocks/>
                </p:cNvGrpSpPr>
                <p:nvPr/>
              </p:nvGrpSpPr>
              <p:grpSpPr bwMode="auto">
                <a:xfrm rot="7191373">
                  <a:off x="3840" y="3024"/>
                  <a:ext cx="624" cy="144"/>
                  <a:chOff x="1056" y="2112"/>
                  <a:chExt cx="624" cy="144"/>
                </a:xfrm>
              </p:grpSpPr>
              <p:sp>
                <p:nvSpPr>
                  <p:cNvPr id="71478" name="Line 82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79" name="Oval 82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02" name="Group 824"/>
                <p:cNvGrpSpPr>
                  <a:grpSpLocks/>
                </p:cNvGrpSpPr>
                <p:nvPr/>
              </p:nvGrpSpPr>
              <p:grpSpPr bwMode="auto">
                <a:xfrm rot="7191373">
                  <a:off x="3312" y="2448"/>
                  <a:ext cx="624" cy="144"/>
                  <a:chOff x="1056" y="2112"/>
                  <a:chExt cx="624" cy="144"/>
                </a:xfrm>
              </p:grpSpPr>
              <p:sp>
                <p:nvSpPr>
                  <p:cNvPr id="71481" name="Line 82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82" name="Oval 82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05" name="Group 827"/>
                <p:cNvGrpSpPr>
                  <a:grpSpLocks/>
                </p:cNvGrpSpPr>
                <p:nvPr/>
              </p:nvGrpSpPr>
              <p:grpSpPr bwMode="auto">
                <a:xfrm rot="7191373">
                  <a:off x="3456" y="2640"/>
                  <a:ext cx="624" cy="144"/>
                  <a:chOff x="1056" y="2112"/>
                  <a:chExt cx="624" cy="144"/>
                </a:xfrm>
              </p:grpSpPr>
              <p:sp>
                <p:nvSpPr>
                  <p:cNvPr id="71484" name="Line 82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85" name="Oval 82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08" name="Group 830"/>
                <p:cNvGrpSpPr>
                  <a:grpSpLocks/>
                </p:cNvGrpSpPr>
                <p:nvPr/>
              </p:nvGrpSpPr>
              <p:grpSpPr bwMode="auto">
                <a:xfrm rot="7191373">
                  <a:off x="4368" y="3600"/>
                  <a:ext cx="624" cy="144"/>
                  <a:chOff x="1056" y="2112"/>
                  <a:chExt cx="624" cy="144"/>
                </a:xfrm>
              </p:grpSpPr>
              <p:sp>
                <p:nvSpPr>
                  <p:cNvPr id="71487" name="Line 83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88" name="Oval 83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11" name="Group 833"/>
                <p:cNvGrpSpPr>
                  <a:grpSpLocks/>
                </p:cNvGrpSpPr>
                <p:nvPr/>
              </p:nvGrpSpPr>
              <p:grpSpPr bwMode="auto">
                <a:xfrm rot="7191373">
                  <a:off x="4560" y="3744"/>
                  <a:ext cx="624" cy="144"/>
                  <a:chOff x="1056" y="2112"/>
                  <a:chExt cx="624" cy="144"/>
                </a:xfrm>
              </p:grpSpPr>
              <p:sp>
                <p:nvSpPr>
                  <p:cNvPr id="71490" name="Line 83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91" name="Oval 83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14" name="Group 836"/>
                <p:cNvGrpSpPr>
                  <a:grpSpLocks/>
                </p:cNvGrpSpPr>
                <p:nvPr/>
              </p:nvGrpSpPr>
              <p:grpSpPr bwMode="auto">
                <a:xfrm>
                  <a:off x="3600" y="2304"/>
                  <a:ext cx="1200" cy="1776"/>
                  <a:chOff x="4560" y="1008"/>
                  <a:chExt cx="1200" cy="1776"/>
                </a:xfrm>
              </p:grpSpPr>
              <p:grpSp>
                <p:nvGrpSpPr>
                  <p:cNvPr id="71517" name="Group 837"/>
                  <p:cNvGrpSpPr>
                    <a:grpSpLocks/>
                  </p:cNvGrpSpPr>
                  <p:nvPr/>
                </p:nvGrpSpPr>
                <p:grpSpPr bwMode="auto">
                  <a:xfrm rot="7191373">
                    <a:off x="4320" y="1248"/>
                    <a:ext cx="624" cy="144"/>
                    <a:chOff x="1056" y="2112"/>
                    <a:chExt cx="624" cy="144"/>
                  </a:xfrm>
                </p:grpSpPr>
                <p:sp>
                  <p:nvSpPr>
                    <p:cNvPr id="71494" name="Line 83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95" name="Oval 83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20" name="Group 840"/>
                  <p:cNvGrpSpPr>
                    <a:grpSpLocks/>
                  </p:cNvGrpSpPr>
                  <p:nvPr/>
                </p:nvGrpSpPr>
                <p:grpSpPr bwMode="auto">
                  <a:xfrm rot="7191373">
                    <a:off x="4512" y="1440"/>
                    <a:ext cx="624" cy="144"/>
                    <a:chOff x="1056" y="2112"/>
                    <a:chExt cx="624" cy="144"/>
                  </a:xfrm>
                </p:grpSpPr>
                <p:sp>
                  <p:nvSpPr>
                    <p:cNvPr id="71497" name="Line 84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498" name="Oval 84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23" name="Group 843"/>
                  <p:cNvGrpSpPr>
                    <a:grpSpLocks/>
                  </p:cNvGrpSpPr>
                  <p:nvPr/>
                </p:nvGrpSpPr>
                <p:grpSpPr bwMode="auto">
                  <a:xfrm rot="7191373">
                    <a:off x="4608" y="1536"/>
                    <a:ext cx="624" cy="144"/>
                    <a:chOff x="1056" y="2112"/>
                    <a:chExt cx="624" cy="144"/>
                  </a:xfrm>
                </p:grpSpPr>
                <p:sp>
                  <p:nvSpPr>
                    <p:cNvPr id="71500" name="Line 84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01" name="Oval 84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24" name="Group 846"/>
                  <p:cNvGrpSpPr>
                    <a:grpSpLocks/>
                  </p:cNvGrpSpPr>
                  <p:nvPr/>
                </p:nvGrpSpPr>
                <p:grpSpPr bwMode="auto">
                  <a:xfrm rot="7191373">
                    <a:off x="4704" y="1632"/>
                    <a:ext cx="624" cy="144"/>
                    <a:chOff x="1056" y="2112"/>
                    <a:chExt cx="624" cy="144"/>
                  </a:xfrm>
                </p:grpSpPr>
                <p:sp>
                  <p:nvSpPr>
                    <p:cNvPr id="71503" name="Line 84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04" name="Oval 84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25" name="Group 849"/>
                  <p:cNvGrpSpPr>
                    <a:grpSpLocks/>
                  </p:cNvGrpSpPr>
                  <p:nvPr/>
                </p:nvGrpSpPr>
                <p:grpSpPr bwMode="auto">
                  <a:xfrm rot="7191373">
                    <a:off x="4896" y="1824"/>
                    <a:ext cx="624" cy="144"/>
                    <a:chOff x="1056" y="2112"/>
                    <a:chExt cx="624" cy="144"/>
                  </a:xfrm>
                </p:grpSpPr>
                <p:sp>
                  <p:nvSpPr>
                    <p:cNvPr id="71506" name="Line 85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07" name="Oval 85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28" name="Group 852"/>
                  <p:cNvGrpSpPr>
                    <a:grpSpLocks/>
                  </p:cNvGrpSpPr>
                  <p:nvPr/>
                </p:nvGrpSpPr>
                <p:grpSpPr bwMode="auto">
                  <a:xfrm rot="7191373">
                    <a:off x="4992" y="1920"/>
                    <a:ext cx="624" cy="144"/>
                    <a:chOff x="1056" y="2112"/>
                    <a:chExt cx="624" cy="144"/>
                  </a:xfrm>
                </p:grpSpPr>
                <p:sp>
                  <p:nvSpPr>
                    <p:cNvPr id="71509" name="Line 85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10" name="Oval 85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31" name="Group 855"/>
                  <p:cNvGrpSpPr>
                    <a:grpSpLocks/>
                  </p:cNvGrpSpPr>
                  <p:nvPr/>
                </p:nvGrpSpPr>
                <p:grpSpPr bwMode="auto">
                  <a:xfrm rot="7191373">
                    <a:off x="5088" y="2016"/>
                    <a:ext cx="624" cy="144"/>
                    <a:chOff x="1056" y="2112"/>
                    <a:chExt cx="624" cy="144"/>
                  </a:xfrm>
                </p:grpSpPr>
                <p:sp>
                  <p:nvSpPr>
                    <p:cNvPr id="71512" name="Line 85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13" name="Oval 85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34" name="Group 858"/>
                  <p:cNvGrpSpPr>
                    <a:grpSpLocks/>
                  </p:cNvGrpSpPr>
                  <p:nvPr/>
                </p:nvGrpSpPr>
                <p:grpSpPr bwMode="auto">
                  <a:xfrm rot="7191373">
                    <a:off x="5184" y="2112"/>
                    <a:ext cx="624" cy="144"/>
                    <a:chOff x="1056" y="2112"/>
                    <a:chExt cx="624" cy="144"/>
                  </a:xfrm>
                </p:grpSpPr>
                <p:sp>
                  <p:nvSpPr>
                    <p:cNvPr id="71515" name="Line 85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16" name="Oval 86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37" name="Group 861"/>
                  <p:cNvGrpSpPr>
                    <a:grpSpLocks/>
                  </p:cNvGrpSpPr>
                  <p:nvPr/>
                </p:nvGrpSpPr>
                <p:grpSpPr bwMode="auto">
                  <a:xfrm rot="7191373">
                    <a:off x="5280" y="2208"/>
                    <a:ext cx="624" cy="144"/>
                    <a:chOff x="1056" y="2112"/>
                    <a:chExt cx="624" cy="144"/>
                  </a:xfrm>
                </p:grpSpPr>
                <p:sp>
                  <p:nvSpPr>
                    <p:cNvPr id="71518" name="Line 86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19" name="Oval 86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40" name="Group 864"/>
                  <p:cNvGrpSpPr>
                    <a:grpSpLocks/>
                  </p:cNvGrpSpPr>
                  <p:nvPr/>
                </p:nvGrpSpPr>
                <p:grpSpPr bwMode="auto">
                  <a:xfrm rot="7191373">
                    <a:off x="5376" y="2400"/>
                    <a:ext cx="624" cy="144"/>
                    <a:chOff x="1056" y="2112"/>
                    <a:chExt cx="624" cy="144"/>
                  </a:xfrm>
                </p:grpSpPr>
                <p:sp>
                  <p:nvSpPr>
                    <p:cNvPr id="71521" name="Line 86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22" name="Oval 86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grpSp>
          <p:nvGrpSpPr>
            <p:cNvPr id="71543" name="Group 867"/>
            <p:cNvGrpSpPr>
              <a:grpSpLocks/>
            </p:cNvGrpSpPr>
            <p:nvPr/>
          </p:nvGrpSpPr>
          <p:grpSpPr bwMode="auto">
            <a:xfrm>
              <a:off x="3120" y="2736"/>
              <a:ext cx="2256" cy="1920"/>
              <a:chOff x="2544" y="2736"/>
              <a:chExt cx="2256" cy="1920"/>
            </a:xfrm>
          </p:grpSpPr>
          <p:grpSp>
            <p:nvGrpSpPr>
              <p:cNvPr id="71544" name="Group 868"/>
              <p:cNvGrpSpPr>
                <a:grpSpLocks/>
              </p:cNvGrpSpPr>
              <p:nvPr/>
            </p:nvGrpSpPr>
            <p:grpSpPr bwMode="auto">
              <a:xfrm rot="-2817779">
                <a:off x="3048" y="2904"/>
                <a:ext cx="1392" cy="2112"/>
                <a:chOff x="3552" y="2208"/>
                <a:chExt cx="1392" cy="2112"/>
              </a:xfrm>
            </p:grpSpPr>
            <p:grpSp>
              <p:nvGrpSpPr>
                <p:cNvPr id="71547" name="Group 869"/>
                <p:cNvGrpSpPr>
                  <a:grpSpLocks/>
                </p:cNvGrpSpPr>
                <p:nvPr/>
              </p:nvGrpSpPr>
              <p:grpSpPr bwMode="auto">
                <a:xfrm rot="7191373">
                  <a:off x="4560" y="3936"/>
                  <a:ext cx="624" cy="144"/>
                  <a:chOff x="1056" y="2112"/>
                  <a:chExt cx="624" cy="144"/>
                </a:xfrm>
              </p:grpSpPr>
              <p:sp>
                <p:nvSpPr>
                  <p:cNvPr id="71526" name="Line 87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27" name="Oval 87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50" name="Group 872"/>
                <p:cNvGrpSpPr>
                  <a:grpSpLocks/>
                </p:cNvGrpSpPr>
                <p:nvPr/>
              </p:nvGrpSpPr>
              <p:grpSpPr bwMode="auto">
                <a:xfrm rot="7191373">
                  <a:off x="3840" y="3024"/>
                  <a:ext cx="624" cy="144"/>
                  <a:chOff x="1056" y="2112"/>
                  <a:chExt cx="624" cy="144"/>
                </a:xfrm>
              </p:grpSpPr>
              <p:sp>
                <p:nvSpPr>
                  <p:cNvPr id="71529" name="Line 87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30" name="Oval 87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53" name="Group 875"/>
                <p:cNvGrpSpPr>
                  <a:grpSpLocks/>
                </p:cNvGrpSpPr>
                <p:nvPr/>
              </p:nvGrpSpPr>
              <p:grpSpPr bwMode="auto">
                <a:xfrm rot="7191373">
                  <a:off x="3312" y="2448"/>
                  <a:ext cx="624" cy="144"/>
                  <a:chOff x="1056" y="2112"/>
                  <a:chExt cx="624" cy="144"/>
                </a:xfrm>
              </p:grpSpPr>
              <p:sp>
                <p:nvSpPr>
                  <p:cNvPr id="71532" name="Line 87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33" name="Oval 87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56" name="Group 878"/>
                <p:cNvGrpSpPr>
                  <a:grpSpLocks/>
                </p:cNvGrpSpPr>
                <p:nvPr/>
              </p:nvGrpSpPr>
              <p:grpSpPr bwMode="auto">
                <a:xfrm rot="7191373">
                  <a:off x="3456" y="2640"/>
                  <a:ext cx="624" cy="144"/>
                  <a:chOff x="1056" y="2112"/>
                  <a:chExt cx="624" cy="144"/>
                </a:xfrm>
              </p:grpSpPr>
              <p:sp>
                <p:nvSpPr>
                  <p:cNvPr id="71535" name="Line 87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36" name="Oval 88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59" name="Group 881"/>
                <p:cNvGrpSpPr>
                  <a:grpSpLocks/>
                </p:cNvGrpSpPr>
                <p:nvPr/>
              </p:nvGrpSpPr>
              <p:grpSpPr bwMode="auto">
                <a:xfrm rot="7191373">
                  <a:off x="4368" y="3600"/>
                  <a:ext cx="624" cy="144"/>
                  <a:chOff x="1056" y="2112"/>
                  <a:chExt cx="624" cy="144"/>
                </a:xfrm>
              </p:grpSpPr>
              <p:sp>
                <p:nvSpPr>
                  <p:cNvPr id="71538" name="Line 88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39" name="Oval 88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62" name="Group 884"/>
                <p:cNvGrpSpPr>
                  <a:grpSpLocks/>
                </p:cNvGrpSpPr>
                <p:nvPr/>
              </p:nvGrpSpPr>
              <p:grpSpPr bwMode="auto">
                <a:xfrm rot="7191373">
                  <a:off x="4560" y="3744"/>
                  <a:ext cx="624" cy="144"/>
                  <a:chOff x="1056" y="2112"/>
                  <a:chExt cx="624" cy="144"/>
                </a:xfrm>
              </p:grpSpPr>
              <p:sp>
                <p:nvSpPr>
                  <p:cNvPr id="71541" name="Line 88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42" name="Oval 88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65" name="Group 887"/>
                <p:cNvGrpSpPr>
                  <a:grpSpLocks/>
                </p:cNvGrpSpPr>
                <p:nvPr/>
              </p:nvGrpSpPr>
              <p:grpSpPr bwMode="auto">
                <a:xfrm>
                  <a:off x="3600" y="2304"/>
                  <a:ext cx="1200" cy="1776"/>
                  <a:chOff x="4560" y="1008"/>
                  <a:chExt cx="1200" cy="1776"/>
                </a:xfrm>
              </p:grpSpPr>
              <p:grpSp>
                <p:nvGrpSpPr>
                  <p:cNvPr id="71568" name="Group 888"/>
                  <p:cNvGrpSpPr>
                    <a:grpSpLocks/>
                  </p:cNvGrpSpPr>
                  <p:nvPr/>
                </p:nvGrpSpPr>
                <p:grpSpPr bwMode="auto">
                  <a:xfrm rot="7191373">
                    <a:off x="4320" y="1248"/>
                    <a:ext cx="624" cy="144"/>
                    <a:chOff x="1056" y="2112"/>
                    <a:chExt cx="624" cy="144"/>
                  </a:xfrm>
                </p:grpSpPr>
                <p:sp>
                  <p:nvSpPr>
                    <p:cNvPr id="71545" name="Line 88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46" name="Oval 89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71" name="Group 891"/>
                  <p:cNvGrpSpPr>
                    <a:grpSpLocks/>
                  </p:cNvGrpSpPr>
                  <p:nvPr/>
                </p:nvGrpSpPr>
                <p:grpSpPr bwMode="auto">
                  <a:xfrm rot="7191373">
                    <a:off x="4512" y="1440"/>
                    <a:ext cx="624" cy="144"/>
                    <a:chOff x="1056" y="2112"/>
                    <a:chExt cx="624" cy="144"/>
                  </a:xfrm>
                </p:grpSpPr>
                <p:sp>
                  <p:nvSpPr>
                    <p:cNvPr id="71548" name="Line 89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49" name="Oval 89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74" name="Group 894"/>
                  <p:cNvGrpSpPr>
                    <a:grpSpLocks/>
                  </p:cNvGrpSpPr>
                  <p:nvPr/>
                </p:nvGrpSpPr>
                <p:grpSpPr bwMode="auto">
                  <a:xfrm rot="7191373">
                    <a:off x="4608" y="1536"/>
                    <a:ext cx="624" cy="144"/>
                    <a:chOff x="1056" y="2112"/>
                    <a:chExt cx="624" cy="144"/>
                  </a:xfrm>
                </p:grpSpPr>
                <p:sp>
                  <p:nvSpPr>
                    <p:cNvPr id="71551" name="Line 89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52" name="Oval 89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75" name="Group 897"/>
                  <p:cNvGrpSpPr>
                    <a:grpSpLocks/>
                  </p:cNvGrpSpPr>
                  <p:nvPr/>
                </p:nvGrpSpPr>
                <p:grpSpPr bwMode="auto">
                  <a:xfrm rot="7191373">
                    <a:off x="4704" y="1632"/>
                    <a:ext cx="624" cy="144"/>
                    <a:chOff x="1056" y="2112"/>
                    <a:chExt cx="624" cy="144"/>
                  </a:xfrm>
                </p:grpSpPr>
                <p:sp>
                  <p:nvSpPr>
                    <p:cNvPr id="71554" name="Line 89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55" name="Oval 89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78" name="Group 900"/>
                  <p:cNvGrpSpPr>
                    <a:grpSpLocks/>
                  </p:cNvGrpSpPr>
                  <p:nvPr/>
                </p:nvGrpSpPr>
                <p:grpSpPr bwMode="auto">
                  <a:xfrm rot="7191373">
                    <a:off x="4896" y="1824"/>
                    <a:ext cx="624" cy="144"/>
                    <a:chOff x="1056" y="2112"/>
                    <a:chExt cx="624" cy="144"/>
                  </a:xfrm>
                </p:grpSpPr>
                <p:sp>
                  <p:nvSpPr>
                    <p:cNvPr id="71557" name="Line 90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58" name="Oval 90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81" name="Group 903"/>
                  <p:cNvGrpSpPr>
                    <a:grpSpLocks/>
                  </p:cNvGrpSpPr>
                  <p:nvPr/>
                </p:nvGrpSpPr>
                <p:grpSpPr bwMode="auto">
                  <a:xfrm rot="7191373">
                    <a:off x="4992" y="1920"/>
                    <a:ext cx="624" cy="144"/>
                    <a:chOff x="1056" y="2112"/>
                    <a:chExt cx="624" cy="144"/>
                  </a:xfrm>
                </p:grpSpPr>
                <p:sp>
                  <p:nvSpPr>
                    <p:cNvPr id="71560" name="Line 90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61" name="Oval 90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84" name="Group 906"/>
                  <p:cNvGrpSpPr>
                    <a:grpSpLocks/>
                  </p:cNvGrpSpPr>
                  <p:nvPr/>
                </p:nvGrpSpPr>
                <p:grpSpPr bwMode="auto">
                  <a:xfrm rot="7191373">
                    <a:off x="5088" y="2016"/>
                    <a:ext cx="624" cy="144"/>
                    <a:chOff x="1056" y="2112"/>
                    <a:chExt cx="624" cy="144"/>
                  </a:xfrm>
                </p:grpSpPr>
                <p:sp>
                  <p:nvSpPr>
                    <p:cNvPr id="71563" name="Line 90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64" name="Oval 90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87" name="Group 909"/>
                  <p:cNvGrpSpPr>
                    <a:grpSpLocks/>
                  </p:cNvGrpSpPr>
                  <p:nvPr/>
                </p:nvGrpSpPr>
                <p:grpSpPr bwMode="auto">
                  <a:xfrm rot="7191373">
                    <a:off x="5184" y="2112"/>
                    <a:ext cx="624" cy="144"/>
                    <a:chOff x="1056" y="2112"/>
                    <a:chExt cx="624" cy="144"/>
                  </a:xfrm>
                </p:grpSpPr>
                <p:sp>
                  <p:nvSpPr>
                    <p:cNvPr id="71566" name="Line 91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67" name="Oval 91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90" name="Group 912"/>
                  <p:cNvGrpSpPr>
                    <a:grpSpLocks/>
                  </p:cNvGrpSpPr>
                  <p:nvPr/>
                </p:nvGrpSpPr>
                <p:grpSpPr bwMode="auto">
                  <a:xfrm rot="7191373">
                    <a:off x="5280" y="2208"/>
                    <a:ext cx="624" cy="144"/>
                    <a:chOff x="1056" y="2112"/>
                    <a:chExt cx="624" cy="144"/>
                  </a:xfrm>
                </p:grpSpPr>
                <p:sp>
                  <p:nvSpPr>
                    <p:cNvPr id="71569" name="Line 91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70" name="Oval 91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593" name="Group 915"/>
                  <p:cNvGrpSpPr>
                    <a:grpSpLocks/>
                  </p:cNvGrpSpPr>
                  <p:nvPr/>
                </p:nvGrpSpPr>
                <p:grpSpPr bwMode="auto">
                  <a:xfrm rot="7191373">
                    <a:off x="5376" y="2400"/>
                    <a:ext cx="624" cy="144"/>
                    <a:chOff x="1056" y="2112"/>
                    <a:chExt cx="624" cy="144"/>
                  </a:xfrm>
                </p:grpSpPr>
                <p:sp>
                  <p:nvSpPr>
                    <p:cNvPr id="71572" name="Line 91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73" name="Oval 91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594" name="Group 918"/>
              <p:cNvGrpSpPr>
                <a:grpSpLocks/>
              </p:cNvGrpSpPr>
              <p:nvPr/>
            </p:nvGrpSpPr>
            <p:grpSpPr bwMode="auto">
              <a:xfrm rot="-2817779" flipH="1" flipV="1">
                <a:off x="2904" y="2376"/>
                <a:ext cx="1392" cy="2112"/>
                <a:chOff x="3552" y="2208"/>
                <a:chExt cx="1392" cy="2112"/>
              </a:xfrm>
            </p:grpSpPr>
            <p:grpSp>
              <p:nvGrpSpPr>
                <p:cNvPr id="71597" name="Group 919"/>
                <p:cNvGrpSpPr>
                  <a:grpSpLocks/>
                </p:cNvGrpSpPr>
                <p:nvPr/>
              </p:nvGrpSpPr>
              <p:grpSpPr bwMode="auto">
                <a:xfrm rot="7191373">
                  <a:off x="4560" y="3936"/>
                  <a:ext cx="624" cy="144"/>
                  <a:chOff x="1056" y="2112"/>
                  <a:chExt cx="624" cy="144"/>
                </a:xfrm>
              </p:grpSpPr>
              <p:sp>
                <p:nvSpPr>
                  <p:cNvPr id="71576" name="Line 92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77" name="Oval 92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00" name="Group 922"/>
                <p:cNvGrpSpPr>
                  <a:grpSpLocks/>
                </p:cNvGrpSpPr>
                <p:nvPr/>
              </p:nvGrpSpPr>
              <p:grpSpPr bwMode="auto">
                <a:xfrm rot="7191373">
                  <a:off x="3840" y="3024"/>
                  <a:ext cx="624" cy="144"/>
                  <a:chOff x="1056" y="2112"/>
                  <a:chExt cx="624" cy="144"/>
                </a:xfrm>
              </p:grpSpPr>
              <p:sp>
                <p:nvSpPr>
                  <p:cNvPr id="71579" name="Line 92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80" name="Oval 92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03" name="Group 925"/>
                <p:cNvGrpSpPr>
                  <a:grpSpLocks/>
                </p:cNvGrpSpPr>
                <p:nvPr/>
              </p:nvGrpSpPr>
              <p:grpSpPr bwMode="auto">
                <a:xfrm rot="7191373">
                  <a:off x="3312" y="2448"/>
                  <a:ext cx="624" cy="144"/>
                  <a:chOff x="1056" y="2112"/>
                  <a:chExt cx="624" cy="144"/>
                </a:xfrm>
              </p:grpSpPr>
              <p:sp>
                <p:nvSpPr>
                  <p:cNvPr id="71582" name="Line 92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83" name="Oval 92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06" name="Group 928"/>
                <p:cNvGrpSpPr>
                  <a:grpSpLocks/>
                </p:cNvGrpSpPr>
                <p:nvPr/>
              </p:nvGrpSpPr>
              <p:grpSpPr bwMode="auto">
                <a:xfrm rot="7191373">
                  <a:off x="3456" y="2640"/>
                  <a:ext cx="624" cy="144"/>
                  <a:chOff x="1056" y="2112"/>
                  <a:chExt cx="624" cy="144"/>
                </a:xfrm>
              </p:grpSpPr>
              <p:sp>
                <p:nvSpPr>
                  <p:cNvPr id="71585" name="Line 92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86" name="Oval 93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09" name="Group 931"/>
                <p:cNvGrpSpPr>
                  <a:grpSpLocks/>
                </p:cNvGrpSpPr>
                <p:nvPr/>
              </p:nvGrpSpPr>
              <p:grpSpPr bwMode="auto">
                <a:xfrm rot="7191373">
                  <a:off x="4368" y="3600"/>
                  <a:ext cx="624" cy="144"/>
                  <a:chOff x="1056" y="2112"/>
                  <a:chExt cx="624" cy="144"/>
                </a:xfrm>
              </p:grpSpPr>
              <p:sp>
                <p:nvSpPr>
                  <p:cNvPr id="71588" name="Line 93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89" name="Oval 93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12" name="Group 934"/>
                <p:cNvGrpSpPr>
                  <a:grpSpLocks/>
                </p:cNvGrpSpPr>
                <p:nvPr/>
              </p:nvGrpSpPr>
              <p:grpSpPr bwMode="auto">
                <a:xfrm rot="7191373">
                  <a:off x="4560" y="3744"/>
                  <a:ext cx="624" cy="144"/>
                  <a:chOff x="1056" y="2112"/>
                  <a:chExt cx="624" cy="144"/>
                </a:xfrm>
              </p:grpSpPr>
              <p:sp>
                <p:nvSpPr>
                  <p:cNvPr id="71591" name="Line 93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92" name="Oval 93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15" name="Group 937"/>
                <p:cNvGrpSpPr>
                  <a:grpSpLocks/>
                </p:cNvGrpSpPr>
                <p:nvPr/>
              </p:nvGrpSpPr>
              <p:grpSpPr bwMode="auto">
                <a:xfrm>
                  <a:off x="3600" y="2304"/>
                  <a:ext cx="1200" cy="1776"/>
                  <a:chOff x="4560" y="1008"/>
                  <a:chExt cx="1200" cy="1776"/>
                </a:xfrm>
              </p:grpSpPr>
              <p:grpSp>
                <p:nvGrpSpPr>
                  <p:cNvPr id="71618" name="Group 938"/>
                  <p:cNvGrpSpPr>
                    <a:grpSpLocks/>
                  </p:cNvGrpSpPr>
                  <p:nvPr/>
                </p:nvGrpSpPr>
                <p:grpSpPr bwMode="auto">
                  <a:xfrm rot="7191373">
                    <a:off x="4320" y="1248"/>
                    <a:ext cx="624" cy="144"/>
                    <a:chOff x="1056" y="2112"/>
                    <a:chExt cx="624" cy="144"/>
                  </a:xfrm>
                </p:grpSpPr>
                <p:sp>
                  <p:nvSpPr>
                    <p:cNvPr id="71595" name="Line 93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96" name="Oval 94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21" name="Group 941"/>
                  <p:cNvGrpSpPr>
                    <a:grpSpLocks/>
                  </p:cNvGrpSpPr>
                  <p:nvPr/>
                </p:nvGrpSpPr>
                <p:grpSpPr bwMode="auto">
                  <a:xfrm rot="7191373">
                    <a:off x="4512" y="1440"/>
                    <a:ext cx="624" cy="144"/>
                    <a:chOff x="1056" y="2112"/>
                    <a:chExt cx="624" cy="144"/>
                  </a:xfrm>
                </p:grpSpPr>
                <p:sp>
                  <p:nvSpPr>
                    <p:cNvPr id="71598" name="Line 94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599" name="Oval 94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24" name="Group 944"/>
                  <p:cNvGrpSpPr>
                    <a:grpSpLocks/>
                  </p:cNvGrpSpPr>
                  <p:nvPr/>
                </p:nvGrpSpPr>
                <p:grpSpPr bwMode="auto">
                  <a:xfrm rot="7191373">
                    <a:off x="4608" y="1536"/>
                    <a:ext cx="624" cy="144"/>
                    <a:chOff x="1056" y="2112"/>
                    <a:chExt cx="624" cy="144"/>
                  </a:xfrm>
                </p:grpSpPr>
                <p:sp>
                  <p:nvSpPr>
                    <p:cNvPr id="71601" name="Line 94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02" name="Oval 94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25" name="Group 947"/>
                  <p:cNvGrpSpPr>
                    <a:grpSpLocks/>
                  </p:cNvGrpSpPr>
                  <p:nvPr/>
                </p:nvGrpSpPr>
                <p:grpSpPr bwMode="auto">
                  <a:xfrm rot="7191373">
                    <a:off x="4704" y="1632"/>
                    <a:ext cx="624" cy="144"/>
                    <a:chOff x="1056" y="2112"/>
                    <a:chExt cx="624" cy="144"/>
                  </a:xfrm>
                </p:grpSpPr>
                <p:sp>
                  <p:nvSpPr>
                    <p:cNvPr id="71604" name="Line 94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05" name="Oval 94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26" name="Group 950"/>
                  <p:cNvGrpSpPr>
                    <a:grpSpLocks/>
                  </p:cNvGrpSpPr>
                  <p:nvPr/>
                </p:nvGrpSpPr>
                <p:grpSpPr bwMode="auto">
                  <a:xfrm rot="7191373">
                    <a:off x="4896" y="1824"/>
                    <a:ext cx="624" cy="144"/>
                    <a:chOff x="1056" y="2112"/>
                    <a:chExt cx="624" cy="144"/>
                  </a:xfrm>
                </p:grpSpPr>
                <p:sp>
                  <p:nvSpPr>
                    <p:cNvPr id="71607" name="Line 95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08" name="Oval 95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27" name="Group 953"/>
                  <p:cNvGrpSpPr>
                    <a:grpSpLocks/>
                  </p:cNvGrpSpPr>
                  <p:nvPr/>
                </p:nvGrpSpPr>
                <p:grpSpPr bwMode="auto">
                  <a:xfrm rot="7191373">
                    <a:off x="4992" y="1920"/>
                    <a:ext cx="624" cy="144"/>
                    <a:chOff x="1056" y="2112"/>
                    <a:chExt cx="624" cy="144"/>
                  </a:xfrm>
                </p:grpSpPr>
                <p:sp>
                  <p:nvSpPr>
                    <p:cNvPr id="71610" name="Line 95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11" name="Oval 95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30" name="Group 956"/>
                  <p:cNvGrpSpPr>
                    <a:grpSpLocks/>
                  </p:cNvGrpSpPr>
                  <p:nvPr/>
                </p:nvGrpSpPr>
                <p:grpSpPr bwMode="auto">
                  <a:xfrm rot="7191373">
                    <a:off x="5088" y="2016"/>
                    <a:ext cx="624" cy="144"/>
                    <a:chOff x="1056" y="2112"/>
                    <a:chExt cx="624" cy="144"/>
                  </a:xfrm>
                </p:grpSpPr>
                <p:sp>
                  <p:nvSpPr>
                    <p:cNvPr id="71613" name="Line 95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14" name="Oval 95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33" name="Group 959"/>
                  <p:cNvGrpSpPr>
                    <a:grpSpLocks/>
                  </p:cNvGrpSpPr>
                  <p:nvPr/>
                </p:nvGrpSpPr>
                <p:grpSpPr bwMode="auto">
                  <a:xfrm rot="7191373">
                    <a:off x="5184" y="2112"/>
                    <a:ext cx="624" cy="144"/>
                    <a:chOff x="1056" y="2112"/>
                    <a:chExt cx="624" cy="144"/>
                  </a:xfrm>
                </p:grpSpPr>
                <p:sp>
                  <p:nvSpPr>
                    <p:cNvPr id="71616" name="Line 96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17" name="Oval 96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36" name="Group 962"/>
                  <p:cNvGrpSpPr>
                    <a:grpSpLocks/>
                  </p:cNvGrpSpPr>
                  <p:nvPr/>
                </p:nvGrpSpPr>
                <p:grpSpPr bwMode="auto">
                  <a:xfrm rot="7191373">
                    <a:off x="5280" y="2208"/>
                    <a:ext cx="624" cy="144"/>
                    <a:chOff x="1056" y="2112"/>
                    <a:chExt cx="624" cy="144"/>
                  </a:xfrm>
                </p:grpSpPr>
                <p:sp>
                  <p:nvSpPr>
                    <p:cNvPr id="71619" name="Line 96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20" name="Oval 96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39" name="Group 965"/>
                  <p:cNvGrpSpPr>
                    <a:grpSpLocks/>
                  </p:cNvGrpSpPr>
                  <p:nvPr/>
                </p:nvGrpSpPr>
                <p:grpSpPr bwMode="auto">
                  <a:xfrm rot="7191373">
                    <a:off x="5376" y="2400"/>
                    <a:ext cx="624" cy="144"/>
                    <a:chOff x="1056" y="2112"/>
                    <a:chExt cx="624" cy="144"/>
                  </a:xfrm>
                </p:grpSpPr>
                <p:sp>
                  <p:nvSpPr>
                    <p:cNvPr id="71622" name="Line 96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23" name="Oval 96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grpSp>
      <p:grpSp>
        <p:nvGrpSpPr>
          <p:cNvPr id="71642" name="Group 968"/>
          <p:cNvGrpSpPr>
            <a:grpSpLocks/>
          </p:cNvGrpSpPr>
          <p:nvPr/>
        </p:nvGrpSpPr>
        <p:grpSpPr bwMode="auto">
          <a:xfrm>
            <a:off x="1797050" y="4010025"/>
            <a:ext cx="5459413" cy="2538413"/>
            <a:chOff x="1056" y="2688"/>
            <a:chExt cx="4320" cy="1968"/>
          </a:xfrm>
        </p:grpSpPr>
        <p:grpSp>
          <p:nvGrpSpPr>
            <p:cNvPr id="71645" name="Group 969"/>
            <p:cNvGrpSpPr>
              <a:grpSpLocks/>
            </p:cNvGrpSpPr>
            <p:nvPr/>
          </p:nvGrpSpPr>
          <p:grpSpPr bwMode="auto">
            <a:xfrm>
              <a:off x="1056" y="2688"/>
              <a:ext cx="2256" cy="1920"/>
              <a:chOff x="2544" y="2736"/>
              <a:chExt cx="2256" cy="1920"/>
            </a:xfrm>
          </p:grpSpPr>
          <p:grpSp>
            <p:nvGrpSpPr>
              <p:cNvPr id="71646" name="Group 970"/>
              <p:cNvGrpSpPr>
                <a:grpSpLocks/>
              </p:cNvGrpSpPr>
              <p:nvPr/>
            </p:nvGrpSpPr>
            <p:grpSpPr bwMode="auto">
              <a:xfrm rot="-2817779">
                <a:off x="3048" y="2904"/>
                <a:ext cx="1392" cy="2112"/>
                <a:chOff x="3552" y="2208"/>
                <a:chExt cx="1392" cy="2112"/>
              </a:xfrm>
            </p:grpSpPr>
            <p:grpSp>
              <p:nvGrpSpPr>
                <p:cNvPr id="71649" name="Group 971"/>
                <p:cNvGrpSpPr>
                  <a:grpSpLocks/>
                </p:cNvGrpSpPr>
                <p:nvPr/>
              </p:nvGrpSpPr>
              <p:grpSpPr bwMode="auto">
                <a:xfrm rot="7191373">
                  <a:off x="4560" y="3936"/>
                  <a:ext cx="624" cy="144"/>
                  <a:chOff x="1056" y="2112"/>
                  <a:chExt cx="624" cy="144"/>
                </a:xfrm>
              </p:grpSpPr>
              <p:sp>
                <p:nvSpPr>
                  <p:cNvPr id="71628" name="Line 97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29" name="Oval 97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52" name="Group 974"/>
                <p:cNvGrpSpPr>
                  <a:grpSpLocks/>
                </p:cNvGrpSpPr>
                <p:nvPr/>
              </p:nvGrpSpPr>
              <p:grpSpPr bwMode="auto">
                <a:xfrm rot="7191373">
                  <a:off x="3840" y="3024"/>
                  <a:ext cx="624" cy="144"/>
                  <a:chOff x="1056" y="2112"/>
                  <a:chExt cx="624" cy="144"/>
                </a:xfrm>
              </p:grpSpPr>
              <p:sp>
                <p:nvSpPr>
                  <p:cNvPr id="71631" name="Line 97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32" name="Oval 97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55" name="Group 977"/>
                <p:cNvGrpSpPr>
                  <a:grpSpLocks/>
                </p:cNvGrpSpPr>
                <p:nvPr/>
              </p:nvGrpSpPr>
              <p:grpSpPr bwMode="auto">
                <a:xfrm rot="7191373">
                  <a:off x="3312" y="2448"/>
                  <a:ext cx="624" cy="144"/>
                  <a:chOff x="1056" y="2112"/>
                  <a:chExt cx="624" cy="144"/>
                </a:xfrm>
              </p:grpSpPr>
              <p:sp>
                <p:nvSpPr>
                  <p:cNvPr id="71634" name="Line 97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35" name="Oval 97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58" name="Group 980"/>
                <p:cNvGrpSpPr>
                  <a:grpSpLocks/>
                </p:cNvGrpSpPr>
                <p:nvPr/>
              </p:nvGrpSpPr>
              <p:grpSpPr bwMode="auto">
                <a:xfrm rot="7191373">
                  <a:off x="3456" y="2640"/>
                  <a:ext cx="624" cy="144"/>
                  <a:chOff x="1056" y="2112"/>
                  <a:chExt cx="624" cy="144"/>
                </a:xfrm>
              </p:grpSpPr>
              <p:sp>
                <p:nvSpPr>
                  <p:cNvPr id="71637" name="Line 98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38" name="Oval 98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61" name="Group 983"/>
                <p:cNvGrpSpPr>
                  <a:grpSpLocks/>
                </p:cNvGrpSpPr>
                <p:nvPr/>
              </p:nvGrpSpPr>
              <p:grpSpPr bwMode="auto">
                <a:xfrm rot="7191373">
                  <a:off x="4368" y="3600"/>
                  <a:ext cx="624" cy="144"/>
                  <a:chOff x="1056" y="2112"/>
                  <a:chExt cx="624" cy="144"/>
                </a:xfrm>
              </p:grpSpPr>
              <p:sp>
                <p:nvSpPr>
                  <p:cNvPr id="71640" name="Line 98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41" name="Oval 98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64" name="Group 986"/>
                <p:cNvGrpSpPr>
                  <a:grpSpLocks/>
                </p:cNvGrpSpPr>
                <p:nvPr/>
              </p:nvGrpSpPr>
              <p:grpSpPr bwMode="auto">
                <a:xfrm rot="7191373">
                  <a:off x="4560" y="3744"/>
                  <a:ext cx="624" cy="144"/>
                  <a:chOff x="1056" y="2112"/>
                  <a:chExt cx="624" cy="144"/>
                </a:xfrm>
              </p:grpSpPr>
              <p:sp>
                <p:nvSpPr>
                  <p:cNvPr id="71643" name="Line 98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44" name="Oval 98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67" name="Group 989"/>
                <p:cNvGrpSpPr>
                  <a:grpSpLocks/>
                </p:cNvGrpSpPr>
                <p:nvPr/>
              </p:nvGrpSpPr>
              <p:grpSpPr bwMode="auto">
                <a:xfrm>
                  <a:off x="3600" y="2304"/>
                  <a:ext cx="1200" cy="1776"/>
                  <a:chOff x="4560" y="1008"/>
                  <a:chExt cx="1200" cy="1776"/>
                </a:xfrm>
              </p:grpSpPr>
              <p:grpSp>
                <p:nvGrpSpPr>
                  <p:cNvPr id="71670" name="Group 990"/>
                  <p:cNvGrpSpPr>
                    <a:grpSpLocks/>
                  </p:cNvGrpSpPr>
                  <p:nvPr/>
                </p:nvGrpSpPr>
                <p:grpSpPr bwMode="auto">
                  <a:xfrm rot="7191373">
                    <a:off x="4320" y="1248"/>
                    <a:ext cx="624" cy="144"/>
                    <a:chOff x="1056" y="2112"/>
                    <a:chExt cx="624" cy="144"/>
                  </a:xfrm>
                </p:grpSpPr>
                <p:sp>
                  <p:nvSpPr>
                    <p:cNvPr id="71647" name="Line 99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48" name="Oval 99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73" name="Group 993"/>
                  <p:cNvGrpSpPr>
                    <a:grpSpLocks/>
                  </p:cNvGrpSpPr>
                  <p:nvPr/>
                </p:nvGrpSpPr>
                <p:grpSpPr bwMode="auto">
                  <a:xfrm rot="7191373">
                    <a:off x="4512" y="1440"/>
                    <a:ext cx="624" cy="144"/>
                    <a:chOff x="1056" y="2112"/>
                    <a:chExt cx="624" cy="144"/>
                  </a:xfrm>
                </p:grpSpPr>
                <p:sp>
                  <p:nvSpPr>
                    <p:cNvPr id="71650" name="Line 99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51" name="Oval 99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76" name="Group 996"/>
                  <p:cNvGrpSpPr>
                    <a:grpSpLocks/>
                  </p:cNvGrpSpPr>
                  <p:nvPr/>
                </p:nvGrpSpPr>
                <p:grpSpPr bwMode="auto">
                  <a:xfrm rot="7191373">
                    <a:off x="4608" y="1536"/>
                    <a:ext cx="624" cy="144"/>
                    <a:chOff x="1056" y="2112"/>
                    <a:chExt cx="624" cy="144"/>
                  </a:xfrm>
                </p:grpSpPr>
                <p:sp>
                  <p:nvSpPr>
                    <p:cNvPr id="71653" name="Line 99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54" name="Oval 99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77" name="Group 999"/>
                  <p:cNvGrpSpPr>
                    <a:grpSpLocks/>
                  </p:cNvGrpSpPr>
                  <p:nvPr/>
                </p:nvGrpSpPr>
                <p:grpSpPr bwMode="auto">
                  <a:xfrm rot="7191373">
                    <a:off x="4704" y="1632"/>
                    <a:ext cx="624" cy="144"/>
                    <a:chOff x="1056" y="2112"/>
                    <a:chExt cx="624" cy="144"/>
                  </a:xfrm>
                </p:grpSpPr>
                <p:sp>
                  <p:nvSpPr>
                    <p:cNvPr id="71656" name="Line 100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57" name="Oval 100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80" name="Group 1002"/>
                  <p:cNvGrpSpPr>
                    <a:grpSpLocks/>
                  </p:cNvGrpSpPr>
                  <p:nvPr/>
                </p:nvGrpSpPr>
                <p:grpSpPr bwMode="auto">
                  <a:xfrm rot="7191373">
                    <a:off x="4896" y="1824"/>
                    <a:ext cx="624" cy="144"/>
                    <a:chOff x="1056" y="2112"/>
                    <a:chExt cx="624" cy="144"/>
                  </a:xfrm>
                </p:grpSpPr>
                <p:sp>
                  <p:nvSpPr>
                    <p:cNvPr id="71659" name="Line 100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60" name="Oval 100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83" name="Group 1005"/>
                  <p:cNvGrpSpPr>
                    <a:grpSpLocks/>
                  </p:cNvGrpSpPr>
                  <p:nvPr/>
                </p:nvGrpSpPr>
                <p:grpSpPr bwMode="auto">
                  <a:xfrm rot="7191373">
                    <a:off x="4992" y="1920"/>
                    <a:ext cx="624" cy="144"/>
                    <a:chOff x="1056" y="2112"/>
                    <a:chExt cx="624" cy="144"/>
                  </a:xfrm>
                </p:grpSpPr>
                <p:sp>
                  <p:nvSpPr>
                    <p:cNvPr id="71662" name="Line 100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63" name="Oval 100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86" name="Group 1008"/>
                  <p:cNvGrpSpPr>
                    <a:grpSpLocks/>
                  </p:cNvGrpSpPr>
                  <p:nvPr/>
                </p:nvGrpSpPr>
                <p:grpSpPr bwMode="auto">
                  <a:xfrm rot="7191373">
                    <a:off x="5088" y="2016"/>
                    <a:ext cx="624" cy="144"/>
                    <a:chOff x="1056" y="2112"/>
                    <a:chExt cx="624" cy="144"/>
                  </a:xfrm>
                </p:grpSpPr>
                <p:sp>
                  <p:nvSpPr>
                    <p:cNvPr id="71665" name="Line 100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66" name="Oval 101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89" name="Group 1011"/>
                  <p:cNvGrpSpPr>
                    <a:grpSpLocks/>
                  </p:cNvGrpSpPr>
                  <p:nvPr/>
                </p:nvGrpSpPr>
                <p:grpSpPr bwMode="auto">
                  <a:xfrm rot="7191373">
                    <a:off x="5184" y="2112"/>
                    <a:ext cx="624" cy="144"/>
                    <a:chOff x="1056" y="2112"/>
                    <a:chExt cx="624" cy="144"/>
                  </a:xfrm>
                </p:grpSpPr>
                <p:sp>
                  <p:nvSpPr>
                    <p:cNvPr id="71668" name="Line 101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69" name="Oval 101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92" name="Group 1014"/>
                  <p:cNvGrpSpPr>
                    <a:grpSpLocks/>
                  </p:cNvGrpSpPr>
                  <p:nvPr/>
                </p:nvGrpSpPr>
                <p:grpSpPr bwMode="auto">
                  <a:xfrm rot="7191373">
                    <a:off x="5280" y="2208"/>
                    <a:ext cx="624" cy="144"/>
                    <a:chOff x="1056" y="2112"/>
                    <a:chExt cx="624" cy="144"/>
                  </a:xfrm>
                </p:grpSpPr>
                <p:sp>
                  <p:nvSpPr>
                    <p:cNvPr id="71671" name="Line 101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72" name="Oval 101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695" name="Group 1017"/>
                  <p:cNvGrpSpPr>
                    <a:grpSpLocks/>
                  </p:cNvGrpSpPr>
                  <p:nvPr/>
                </p:nvGrpSpPr>
                <p:grpSpPr bwMode="auto">
                  <a:xfrm rot="7191373">
                    <a:off x="5376" y="2400"/>
                    <a:ext cx="624" cy="144"/>
                    <a:chOff x="1056" y="2112"/>
                    <a:chExt cx="624" cy="144"/>
                  </a:xfrm>
                </p:grpSpPr>
                <p:sp>
                  <p:nvSpPr>
                    <p:cNvPr id="71674" name="Line 101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75" name="Oval 101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696" name="Group 1020"/>
              <p:cNvGrpSpPr>
                <a:grpSpLocks/>
              </p:cNvGrpSpPr>
              <p:nvPr/>
            </p:nvGrpSpPr>
            <p:grpSpPr bwMode="auto">
              <a:xfrm rot="-2817779" flipH="1" flipV="1">
                <a:off x="2904" y="2376"/>
                <a:ext cx="1392" cy="2112"/>
                <a:chOff x="3552" y="2208"/>
                <a:chExt cx="1392" cy="2112"/>
              </a:xfrm>
            </p:grpSpPr>
            <p:grpSp>
              <p:nvGrpSpPr>
                <p:cNvPr id="71699" name="Group 1021"/>
                <p:cNvGrpSpPr>
                  <a:grpSpLocks/>
                </p:cNvGrpSpPr>
                <p:nvPr/>
              </p:nvGrpSpPr>
              <p:grpSpPr bwMode="auto">
                <a:xfrm rot="7191373">
                  <a:off x="4560" y="3936"/>
                  <a:ext cx="624" cy="144"/>
                  <a:chOff x="1056" y="2112"/>
                  <a:chExt cx="624" cy="144"/>
                </a:xfrm>
              </p:grpSpPr>
              <p:sp>
                <p:nvSpPr>
                  <p:cNvPr id="71678" name="Line 102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79" name="Oval 102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02" name="Group 1024"/>
                <p:cNvGrpSpPr>
                  <a:grpSpLocks/>
                </p:cNvGrpSpPr>
                <p:nvPr/>
              </p:nvGrpSpPr>
              <p:grpSpPr bwMode="auto">
                <a:xfrm rot="7191373">
                  <a:off x="3840" y="3024"/>
                  <a:ext cx="624" cy="144"/>
                  <a:chOff x="1056" y="2112"/>
                  <a:chExt cx="624" cy="144"/>
                </a:xfrm>
              </p:grpSpPr>
              <p:sp>
                <p:nvSpPr>
                  <p:cNvPr id="71681" name="Line 102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82" name="Oval 102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05" name="Group 1027"/>
                <p:cNvGrpSpPr>
                  <a:grpSpLocks/>
                </p:cNvGrpSpPr>
                <p:nvPr/>
              </p:nvGrpSpPr>
              <p:grpSpPr bwMode="auto">
                <a:xfrm rot="7191373">
                  <a:off x="3312" y="2448"/>
                  <a:ext cx="624" cy="144"/>
                  <a:chOff x="1056" y="2112"/>
                  <a:chExt cx="624" cy="144"/>
                </a:xfrm>
              </p:grpSpPr>
              <p:sp>
                <p:nvSpPr>
                  <p:cNvPr id="71684" name="Line 102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85" name="Oval 102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08" name="Group 1030"/>
                <p:cNvGrpSpPr>
                  <a:grpSpLocks/>
                </p:cNvGrpSpPr>
                <p:nvPr/>
              </p:nvGrpSpPr>
              <p:grpSpPr bwMode="auto">
                <a:xfrm rot="7191373">
                  <a:off x="3456" y="2640"/>
                  <a:ext cx="624" cy="144"/>
                  <a:chOff x="1056" y="2112"/>
                  <a:chExt cx="624" cy="144"/>
                </a:xfrm>
              </p:grpSpPr>
              <p:sp>
                <p:nvSpPr>
                  <p:cNvPr id="71687" name="Line 103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88" name="Oval 103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11" name="Group 1033"/>
                <p:cNvGrpSpPr>
                  <a:grpSpLocks/>
                </p:cNvGrpSpPr>
                <p:nvPr/>
              </p:nvGrpSpPr>
              <p:grpSpPr bwMode="auto">
                <a:xfrm rot="7191373">
                  <a:off x="4368" y="3600"/>
                  <a:ext cx="624" cy="144"/>
                  <a:chOff x="1056" y="2112"/>
                  <a:chExt cx="624" cy="144"/>
                </a:xfrm>
              </p:grpSpPr>
              <p:sp>
                <p:nvSpPr>
                  <p:cNvPr id="71690" name="Line 103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91" name="Oval 103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14" name="Group 1036"/>
                <p:cNvGrpSpPr>
                  <a:grpSpLocks/>
                </p:cNvGrpSpPr>
                <p:nvPr/>
              </p:nvGrpSpPr>
              <p:grpSpPr bwMode="auto">
                <a:xfrm rot="7191373">
                  <a:off x="4560" y="3744"/>
                  <a:ext cx="624" cy="144"/>
                  <a:chOff x="1056" y="2112"/>
                  <a:chExt cx="624" cy="144"/>
                </a:xfrm>
              </p:grpSpPr>
              <p:sp>
                <p:nvSpPr>
                  <p:cNvPr id="71693" name="Line 103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94" name="Oval 103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17" name="Group 1039"/>
                <p:cNvGrpSpPr>
                  <a:grpSpLocks/>
                </p:cNvGrpSpPr>
                <p:nvPr/>
              </p:nvGrpSpPr>
              <p:grpSpPr bwMode="auto">
                <a:xfrm>
                  <a:off x="3600" y="2304"/>
                  <a:ext cx="1200" cy="1776"/>
                  <a:chOff x="4560" y="1008"/>
                  <a:chExt cx="1200" cy="1776"/>
                </a:xfrm>
              </p:grpSpPr>
              <p:grpSp>
                <p:nvGrpSpPr>
                  <p:cNvPr id="71720" name="Group 1040"/>
                  <p:cNvGrpSpPr>
                    <a:grpSpLocks/>
                  </p:cNvGrpSpPr>
                  <p:nvPr/>
                </p:nvGrpSpPr>
                <p:grpSpPr bwMode="auto">
                  <a:xfrm rot="7191373">
                    <a:off x="4320" y="1248"/>
                    <a:ext cx="624" cy="144"/>
                    <a:chOff x="1056" y="2112"/>
                    <a:chExt cx="624" cy="144"/>
                  </a:xfrm>
                </p:grpSpPr>
                <p:sp>
                  <p:nvSpPr>
                    <p:cNvPr id="71697" name="Line 104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698" name="Oval 104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23" name="Group 1043"/>
                  <p:cNvGrpSpPr>
                    <a:grpSpLocks/>
                  </p:cNvGrpSpPr>
                  <p:nvPr/>
                </p:nvGrpSpPr>
                <p:grpSpPr bwMode="auto">
                  <a:xfrm rot="7191373">
                    <a:off x="4512" y="1440"/>
                    <a:ext cx="624" cy="144"/>
                    <a:chOff x="1056" y="2112"/>
                    <a:chExt cx="624" cy="144"/>
                  </a:xfrm>
                </p:grpSpPr>
                <p:sp>
                  <p:nvSpPr>
                    <p:cNvPr id="71700" name="Line 104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01" name="Oval 104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26" name="Group 1046"/>
                  <p:cNvGrpSpPr>
                    <a:grpSpLocks/>
                  </p:cNvGrpSpPr>
                  <p:nvPr/>
                </p:nvGrpSpPr>
                <p:grpSpPr bwMode="auto">
                  <a:xfrm rot="7191373">
                    <a:off x="4608" y="1536"/>
                    <a:ext cx="624" cy="144"/>
                    <a:chOff x="1056" y="2112"/>
                    <a:chExt cx="624" cy="144"/>
                  </a:xfrm>
                </p:grpSpPr>
                <p:sp>
                  <p:nvSpPr>
                    <p:cNvPr id="71703" name="Line 104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04" name="Oval 104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27" name="Group 1049"/>
                  <p:cNvGrpSpPr>
                    <a:grpSpLocks/>
                  </p:cNvGrpSpPr>
                  <p:nvPr/>
                </p:nvGrpSpPr>
                <p:grpSpPr bwMode="auto">
                  <a:xfrm rot="7191373">
                    <a:off x="4704" y="1632"/>
                    <a:ext cx="624" cy="144"/>
                    <a:chOff x="1056" y="2112"/>
                    <a:chExt cx="624" cy="144"/>
                  </a:xfrm>
                </p:grpSpPr>
                <p:sp>
                  <p:nvSpPr>
                    <p:cNvPr id="71706" name="Line 105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07" name="Oval 105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28" name="Group 1052"/>
                  <p:cNvGrpSpPr>
                    <a:grpSpLocks/>
                  </p:cNvGrpSpPr>
                  <p:nvPr/>
                </p:nvGrpSpPr>
                <p:grpSpPr bwMode="auto">
                  <a:xfrm rot="7191373">
                    <a:off x="4896" y="1824"/>
                    <a:ext cx="624" cy="144"/>
                    <a:chOff x="1056" y="2112"/>
                    <a:chExt cx="624" cy="144"/>
                  </a:xfrm>
                </p:grpSpPr>
                <p:sp>
                  <p:nvSpPr>
                    <p:cNvPr id="71709" name="Line 105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10" name="Oval 105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31" name="Group 1055"/>
                  <p:cNvGrpSpPr>
                    <a:grpSpLocks/>
                  </p:cNvGrpSpPr>
                  <p:nvPr/>
                </p:nvGrpSpPr>
                <p:grpSpPr bwMode="auto">
                  <a:xfrm rot="7191373">
                    <a:off x="4992" y="1920"/>
                    <a:ext cx="624" cy="144"/>
                    <a:chOff x="1056" y="2112"/>
                    <a:chExt cx="624" cy="144"/>
                  </a:xfrm>
                </p:grpSpPr>
                <p:sp>
                  <p:nvSpPr>
                    <p:cNvPr id="71712" name="Line 105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13" name="Oval 105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34" name="Group 1058"/>
                  <p:cNvGrpSpPr>
                    <a:grpSpLocks/>
                  </p:cNvGrpSpPr>
                  <p:nvPr/>
                </p:nvGrpSpPr>
                <p:grpSpPr bwMode="auto">
                  <a:xfrm rot="7191373">
                    <a:off x="5088" y="2016"/>
                    <a:ext cx="624" cy="144"/>
                    <a:chOff x="1056" y="2112"/>
                    <a:chExt cx="624" cy="144"/>
                  </a:xfrm>
                </p:grpSpPr>
                <p:sp>
                  <p:nvSpPr>
                    <p:cNvPr id="71715" name="Line 105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16" name="Oval 106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37" name="Group 1061"/>
                  <p:cNvGrpSpPr>
                    <a:grpSpLocks/>
                  </p:cNvGrpSpPr>
                  <p:nvPr/>
                </p:nvGrpSpPr>
                <p:grpSpPr bwMode="auto">
                  <a:xfrm rot="7191373">
                    <a:off x="5184" y="2112"/>
                    <a:ext cx="624" cy="144"/>
                    <a:chOff x="1056" y="2112"/>
                    <a:chExt cx="624" cy="144"/>
                  </a:xfrm>
                </p:grpSpPr>
                <p:sp>
                  <p:nvSpPr>
                    <p:cNvPr id="71718" name="Line 106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19" name="Oval 106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40" name="Group 1064"/>
                  <p:cNvGrpSpPr>
                    <a:grpSpLocks/>
                  </p:cNvGrpSpPr>
                  <p:nvPr/>
                </p:nvGrpSpPr>
                <p:grpSpPr bwMode="auto">
                  <a:xfrm rot="7191373">
                    <a:off x="5280" y="2208"/>
                    <a:ext cx="624" cy="144"/>
                    <a:chOff x="1056" y="2112"/>
                    <a:chExt cx="624" cy="144"/>
                  </a:xfrm>
                </p:grpSpPr>
                <p:sp>
                  <p:nvSpPr>
                    <p:cNvPr id="71721" name="Line 106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22" name="Oval 106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43" name="Group 1067"/>
                  <p:cNvGrpSpPr>
                    <a:grpSpLocks/>
                  </p:cNvGrpSpPr>
                  <p:nvPr/>
                </p:nvGrpSpPr>
                <p:grpSpPr bwMode="auto">
                  <a:xfrm rot="7191373">
                    <a:off x="5376" y="2400"/>
                    <a:ext cx="624" cy="144"/>
                    <a:chOff x="1056" y="2112"/>
                    <a:chExt cx="624" cy="144"/>
                  </a:xfrm>
                </p:grpSpPr>
                <p:sp>
                  <p:nvSpPr>
                    <p:cNvPr id="71724" name="Line 106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25" name="Oval 106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grpSp>
          <p:nvGrpSpPr>
            <p:cNvPr id="71746" name="Group 1070"/>
            <p:cNvGrpSpPr>
              <a:grpSpLocks/>
            </p:cNvGrpSpPr>
            <p:nvPr/>
          </p:nvGrpSpPr>
          <p:grpSpPr bwMode="auto">
            <a:xfrm>
              <a:off x="3120" y="2736"/>
              <a:ext cx="2256" cy="1920"/>
              <a:chOff x="2544" y="2736"/>
              <a:chExt cx="2256" cy="1920"/>
            </a:xfrm>
          </p:grpSpPr>
          <p:grpSp>
            <p:nvGrpSpPr>
              <p:cNvPr id="71747" name="Group 1071"/>
              <p:cNvGrpSpPr>
                <a:grpSpLocks/>
              </p:cNvGrpSpPr>
              <p:nvPr/>
            </p:nvGrpSpPr>
            <p:grpSpPr bwMode="auto">
              <a:xfrm rot="-2817779">
                <a:off x="3048" y="2904"/>
                <a:ext cx="1392" cy="2112"/>
                <a:chOff x="3552" y="2208"/>
                <a:chExt cx="1392" cy="2112"/>
              </a:xfrm>
            </p:grpSpPr>
            <p:grpSp>
              <p:nvGrpSpPr>
                <p:cNvPr id="71750" name="Group 1072"/>
                <p:cNvGrpSpPr>
                  <a:grpSpLocks/>
                </p:cNvGrpSpPr>
                <p:nvPr/>
              </p:nvGrpSpPr>
              <p:grpSpPr bwMode="auto">
                <a:xfrm rot="7191373">
                  <a:off x="4560" y="3936"/>
                  <a:ext cx="624" cy="144"/>
                  <a:chOff x="1056" y="2112"/>
                  <a:chExt cx="624" cy="144"/>
                </a:xfrm>
              </p:grpSpPr>
              <p:sp>
                <p:nvSpPr>
                  <p:cNvPr id="71729" name="Line 107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30" name="Oval 107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53" name="Group 1075"/>
                <p:cNvGrpSpPr>
                  <a:grpSpLocks/>
                </p:cNvGrpSpPr>
                <p:nvPr/>
              </p:nvGrpSpPr>
              <p:grpSpPr bwMode="auto">
                <a:xfrm rot="7191373">
                  <a:off x="3840" y="3024"/>
                  <a:ext cx="624" cy="144"/>
                  <a:chOff x="1056" y="2112"/>
                  <a:chExt cx="624" cy="144"/>
                </a:xfrm>
              </p:grpSpPr>
              <p:sp>
                <p:nvSpPr>
                  <p:cNvPr id="71732" name="Line 107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33" name="Oval 107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56" name="Group 1078"/>
                <p:cNvGrpSpPr>
                  <a:grpSpLocks/>
                </p:cNvGrpSpPr>
                <p:nvPr/>
              </p:nvGrpSpPr>
              <p:grpSpPr bwMode="auto">
                <a:xfrm rot="7191373">
                  <a:off x="3312" y="2448"/>
                  <a:ext cx="624" cy="144"/>
                  <a:chOff x="1056" y="2112"/>
                  <a:chExt cx="624" cy="144"/>
                </a:xfrm>
              </p:grpSpPr>
              <p:sp>
                <p:nvSpPr>
                  <p:cNvPr id="71735" name="Line 107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36" name="Oval 108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59" name="Group 1081"/>
                <p:cNvGrpSpPr>
                  <a:grpSpLocks/>
                </p:cNvGrpSpPr>
                <p:nvPr/>
              </p:nvGrpSpPr>
              <p:grpSpPr bwMode="auto">
                <a:xfrm rot="7191373">
                  <a:off x="3456" y="2640"/>
                  <a:ext cx="624" cy="144"/>
                  <a:chOff x="1056" y="2112"/>
                  <a:chExt cx="624" cy="144"/>
                </a:xfrm>
              </p:grpSpPr>
              <p:sp>
                <p:nvSpPr>
                  <p:cNvPr id="71738" name="Line 108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39" name="Oval 108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62" name="Group 1084"/>
                <p:cNvGrpSpPr>
                  <a:grpSpLocks/>
                </p:cNvGrpSpPr>
                <p:nvPr/>
              </p:nvGrpSpPr>
              <p:grpSpPr bwMode="auto">
                <a:xfrm rot="7191373">
                  <a:off x="4368" y="3600"/>
                  <a:ext cx="624" cy="144"/>
                  <a:chOff x="1056" y="2112"/>
                  <a:chExt cx="624" cy="144"/>
                </a:xfrm>
              </p:grpSpPr>
              <p:sp>
                <p:nvSpPr>
                  <p:cNvPr id="71741" name="Line 108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42" name="Oval 108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65" name="Group 1087"/>
                <p:cNvGrpSpPr>
                  <a:grpSpLocks/>
                </p:cNvGrpSpPr>
                <p:nvPr/>
              </p:nvGrpSpPr>
              <p:grpSpPr bwMode="auto">
                <a:xfrm rot="7191373">
                  <a:off x="4560" y="3744"/>
                  <a:ext cx="624" cy="144"/>
                  <a:chOff x="1056" y="2112"/>
                  <a:chExt cx="624" cy="144"/>
                </a:xfrm>
              </p:grpSpPr>
              <p:sp>
                <p:nvSpPr>
                  <p:cNvPr id="71744" name="Line 108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45" name="Oval 108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68" name="Group 1090"/>
                <p:cNvGrpSpPr>
                  <a:grpSpLocks/>
                </p:cNvGrpSpPr>
                <p:nvPr/>
              </p:nvGrpSpPr>
              <p:grpSpPr bwMode="auto">
                <a:xfrm>
                  <a:off x="3600" y="2304"/>
                  <a:ext cx="1200" cy="1776"/>
                  <a:chOff x="4560" y="1008"/>
                  <a:chExt cx="1200" cy="1776"/>
                </a:xfrm>
              </p:grpSpPr>
              <p:grpSp>
                <p:nvGrpSpPr>
                  <p:cNvPr id="71771" name="Group 1091"/>
                  <p:cNvGrpSpPr>
                    <a:grpSpLocks/>
                  </p:cNvGrpSpPr>
                  <p:nvPr/>
                </p:nvGrpSpPr>
                <p:grpSpPr bwMode="auto">
                  <a:xfrm rot="7191373">
                    <a:off x="4320" y="1248"/>
                    <a:ext cx="624" cy="144"/>
                    <a:chOff x="1056" y="2112"/>
                    <a:chExt cx="624" cy="144"/>
                  </a:xfrm>
                </p:grpSpPr>
                <p:sp>
                  <p:nvSpPr>
                    <p:cNvPr id="71748" name="Line 109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49" name="Oval 109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74" name="Group 1094"/>
                  <p:cNvGrpSpPr>
                    <a:grpSpLocks/>
                  </p:cNvGrpSpPr>
                  <p:nvPr/>
                </p:nvGrpSpPr>
                <p:grpSpPr bwMode="auto">
                  <a:xfrm rot="7191373">
                    <a:off x="4512" y="1440"/>
                    <a:ext cx="624" cy="144"/>
                    <a:chOff x="1056" y="2112"/>
                    <a:chExt cx="624" cy="144"/>
                  </a:xfrm>
                </p:grpSpPr>
                <p:sp>
                  <p:nvSpPr>
                    <p:cNvPr id="71751" name="Line 109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52" name="Oval 109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77" name="Group 1097"/>
                  <p:cNvGrpSpPr>
                    <a:grpSpLocks/>
                  </p:cNvGrpSpPr>
                  <p:nvPr/>
                </p:nvGrpSpPr>
                <p:grpSpPr bwMode="auto">
                  <a:xfrm rot="7191373">
                    <a:off x="4608" y="1536"/>
                    <a:ext cx="624" cy="144"/>
                    <a:chOff x="1056" y="2112"/>
                    <a:chExt cx="624" cy="144"/>
                  </a:xfrm>
                </p:grpSpPr>
                <p:sp>
                  <p:nvSpPr>
                    <p:cNvPr id="71754" name="Line 109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55" name="Oval 109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78" name="Group 1100"/>
                  <p:cNvGrpSpPr>
                    <a:grpSpLocks/>
                  </p:cNvGrpSpPr>
                  <p:nvPr/>
                </p:nvGrpSpPr>
                <p:grpSpPr bwMode="auto">
                  <a:xfrm rot="7191373">
                    <a:off x="4704" y="1632"/>
                    <a:ext cx="624" cy="144"/>
                    <a:chOff x="1056" y="2112"/>
                    <a:chExt cx="624" cy="144"/>
                  </a:xfrm>
                </p:grpSpPr>
                <p:sp>
                  <p:nvSpPr>
                    <p:cNvPr id="71757" name="Line 110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58" name="Oval 110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81" name="Group 1103"/>
                  <p:cNvGrpSpPr>
                    <a:grpSpLocks/>
                  </p:cNvGrpSpPr>
                  <p:nvPr/>
                </p:nvGrpSpPr>
                <p:grpSpPr bwMode="auto">
                  <a:xfrm rot="7191373">
                    <a:off x="4896" y="1824"/>
                    <a:ext cx="624" cy="144"/>
                    <a:chOff x="1056" y="2112"/>
                    <a:chExt cx="624" cy="144"/>
                  </a:xfrm>
                </p:grpSpPr>
                <p:sp>
                  <p:nvSpPr>
                    <p:cNvPr id="71760" name="Line 110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61" name="Oval 110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84" name="Group 1106"/>
                  <p:cNvGrpSpPr>
                    <a:grpSpLocks/>
                  </p:cNvGrpSpPr>
                  <p:nvPr/>
                </p:nvGrpSpPr>
                <p:grpSpPr bwMode="auto">
                  <a:xfrm rot="7191373">
                    <a:off x="4992" y="1920"/>
                    <a:ext cx="624" cy="144"/>
                    <a:chOff x="1056" y="2112"/>
                    <a:chExt cx="624" cy="144"/>
                  </a:xfrm>
                </p:grpSpPr>
                <p:sp>
                  <p:nvSpPr>
                    <p:cNvPr id="71763" name="Line 110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64" name="Oval 110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87" name="Group 1109"/>
                  <p:cNvGrpSpPr>
                    <a:grpSpLocks/>
                  </p:cNvGrpSpPr>
                  <p:nvPr/>
                </p:nvGrpSpPr>
                <p:grpSpPr bwMode="auto">
                  <a:xfrm rot="7191373">
                    <a:off x="5088" y="2016"/>
                    <a:ext cx="624" cy="144"/>
                    <a:chOff x="1056" y="2112"/>
                    <a:chExt cx="624" cy="144"/>
                  </a:xfrm>
                </p:grpSpPr>
                <p:sp>
                  <p:nvSpPr>
                    <p:cNvPr id="71766" name="Line 111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67" name="Oval 111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90" name="Group 1112"/>
                  <p:cNvGrpSpPr>
                    <a:grpSpLocks/>
                  </p:cNvGrpSpPr>
                  <p:nvPr/>
                </p:nvGrpSpPr>
                <p:grpSpPr bwMode="auto">
                  <a:xfrm rot="7191373">
                    <a:off x="5184" y="2112"/>
                    <a:ext cx="624" cy="144"/>
                    <a:chOff x="1056" y="2112"/>
                    <a:chExt cx="624" cy="144"/>
                  </a:xfrm>
                </p:grpSpPr>
                <p:sp>
                  <p:nvSpPr>
                    <p:cNvPr id="71769" name="Line 111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70" name="Oval 111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93" name="Group 1115"/>
                  <p:cNvGrpSpPr>
                    <a:grpSpLocks/>
                  </p:cNvGrpSpPr>
                  <p:nvPr/>
                </p:nvGrpSpPr>
                <p:grpSpPr bwMode="auto">
                  <a:xfrm rot="7191373">
                    <a:off x="5280" y="2208"/>
                    <a:ext cx="624" cy="144"/>
                    <a:chOff x="1056" y="2112"/>
                    <a:chExt cx="624" cy="144"/>
                  </a:xfrm>
                </p:grpSpPr>
                <p:sp>
                  <p:nvSpPr>
                    <p:cNvPr id="71772" name="Line 111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73" name="Oval 111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796" name="Group 1118"/>
                  <p:cNvGrpSpPr>
                    <a:grpSpLocks/>
                  </p:cNvGrpSpPr>
                  <p:nvPr/>
                </p:nvGrpSpPr>
                <p:grpSpPr bwMode="auto">
                  <a:xfrm rot="7191373">
                    <a:off x="5376" y="2400"/>
                    <a:ext cx="624" cy="144"/>
                    <a:chOff x="1056" y="2112"/>
                    <a:chExt cx="624" cy="144"/>
                  </a:xfrm>
                </p:grpSpPr>
                <p:sp>
                  <p:nvSpPr>
                    <p:cNvPr id="71775" name="Line 111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76" name="Oval 112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797" name="Group 1121"/>
              <p:cNvGrpSpPr>
                <a:grpSpLocks/>
              </p:cNvGrpSpPr>
              <p:nvPr/>
            </p:nvGrpSpPr>
            <p:grpSpPr bwMode="auto">
              <a:xfrm rot="-2817779" flipH="1" flipV="1">
                <a:off x="2904" y="2376"/>
                <a:ext cx="1392" cy="2112"/>
                <a:chOff x="3552" y="2208"/>
                <a:chExt cx="1392" cy="2112"/>
              </a:xfrm>
            </p:grpSpPr>
            <p:grpSp>
              <p:nvGrpSpPr>
                <p:cNvPr id="71800" name="Group 1122"/>
                <p:cNvGrpSpPr>
                  <a:grpSpLocks/>
                </p:cNvGrpSpPr>
                <p:nvPr/>
              </p:nvGrpSpPr>
              <p:grpSpPr bwMode="auto">
                <a:xfrm rot="7191373">
                  <a:off x="4560" y="3936"/>
                  <a:ext cx="624" cy="144"/>
                  <a:chOff x="1056" y="2112"/>
                  <a:chExt cx="624" cy="144"/>
                </a:xfrm>
              </p:grpSpPr>
              <p:sp>
                <p:nvSpPr>
                  <p:cNvPr id="71779" name="Line 112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80" name="Oval 112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03" name="Group 1125"/>
                <p:cNvGrpSpPr>
                  <a:grpSpLocks/>
                </p:cNvGrpSpPr>
                <p:nvPr/>
              </p:nvGrpSpPr>
              <p:grpSpPr bwMode="auto">
                <a:xfrm rot="7191373">
                  <a:off x="3840" y="3024"/>
                  <a:ext cx="624" cy="144"/>
                  <a:chOff x="1056" y="2112"/>
                  <a:chExt cx="624" cy="144"/>
                </a:xfrm>
              </p:grpSpPr>
              <p:sp>
                <p:nvSpPr>
                  <p:cNvPr id="71782" name="Line 112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83" name="Oval 112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06" name="Group 1128"/>
                <p:cNvGrpSpPr>
                  <a:grpSpLocks/>
                </p:cNvGrpSpPr>
                <p:nvPr/>
              </p:nvGrpSpPr>
              <p:grpSpPr bwMode="auto">
                <a:xfrm rot="7191373">
                  <a:off x="3312" y="2448"/>
                  <a:ext cx="624" cy="144"/>
                  <a:chOff x="1056" y="2112"/>
                  <a:chExt cx="624" cy="144"/>
                </a:xfrm>
              </p:grpSpPr>
              <p:sp>
                <p:nvSpPr>
                  <p:cNvPr id="71785" name="Line 112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86" name="Oval 113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09" name="Group 1131"/>
                <p:cNvGrpSpPr>
                  <a:grpSpLocks/>
                </p:cNvGrpSpPr>
                <p:nvPr/>
              </p:nvGrpSpPr>
              <p:grpSpPr bwMode="auto">
                <a:xfrm rot="7191373">
                  <a:off x="3456" y="2640"/>
                  <a:ext cx="624" cy="144"/>
                  <a:chOff x="1056" y="2112"/>
                  <a:chExt cx="624" cy="144"/>
                </a:xfrm>
              </p:grpSpPr>
              <p:sp>
                <p:nvSpPr>
                  <p:cNvPr id="71788" name="Line 113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89" name="Oval 113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12" name="Group 1134"/>
                <p:cNvGrpSpPr>
                  <a:grpSpLocks/>
                </p:cNvGrpSpPr>
                <p:nvPr/>
              </p:nvGrpSpPr>
              <p:grpSpPr bwMode="auto">
                <a:xfrm rot="7191373">
                  <a:off x="4368" y="3600"/>
                  <a:ext cx="624" cy="144"/>
                  <a:chOff x="1056" y="2112"/>
                  <a:chExt cx="624" cy="144"/>
                </a:xfrm>
              </p:grpSpPr>
              <p:sp>
                <p:nvSpPr>
                  <p:cNvPr id="71791" name="Line 113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92" name="Oval 113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15" name="Group 1137"/>
                <p:cNvGrpSpPr>
                  <a:grpSpLocks/>
                </p:cNvGrpSpPr>
                <p:nvPr/>
              </p:nvGrpSpPr>
              <p:grpSpPr bwMode="auto">
                <a:xfrm rot="7191373">
                  <a:off x="4560" y="3744"/>
                  <a:ext cx="624" cy="144"/>
                  <a:chOff x="1056" y="2112"/>
                  <a:chExt cx="624" cy="144"/>
                </a:xfrm>
              </p:grpSpPr>
              <p:sp>
                <p:nvSpPr>
                  <p:cNvPr id="71794" name="Line 113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95" name="Oval 113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18" name="Group 1140"/>
                <p:cNvGrpSpPr>
                  <a:grpSpLocks/>
                </p:cNvGrpSpPr>
                <p:nvPr/>
              </p:nvGrpSpPr>
              <p:grpSpPr bwMode="auto">
                <a:xfrm>
                  <a:off x="3600" y="2304"/>
                  <a:ext cx="1200" cy="1776"/>
                  <a:chOff x="4560" y="1008"/>
                  <a:chExt cx="1200" cy="1776"/>
                </a:xfrm>
              </p:grpSpPr>
              <p:grpSp>
                <p:nvGrpSpPr>
                  <p:cNvPr id="71821" name="Group 1141"/>
                  <p:cNvGrpSpPr>
                    <a:grpSpLocks/>
                  </p:cNvGrpSpPr>
                  <p:nvPr/>
                </p:nvGrpSpPr>
                <p:grpSpPr bwMode="auto">
                  <a:xfrm rot="7191373">
                    <a:off x="4320" y="1248"/>
                    <a:ext cx="624" cy="144"/>
                    <a:chOff x="1056" y="2112"/>
                    <a:chExt cx="624" cy="144"/>
                  </a:xfrm>
                </p:grpSpPr>
                <p:sp>
                  <p:nvSpPr>
                    <p:cNvPr id="71798" name="Line 114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799" name="Oval 114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24" name="Group 1144"/>
                  <p:cNvGrpSpPr>
                    <a:grpSpLocks/>
                  </p:cNvGrpSpPr>
                  <p:nvPr/>
                </p:nvGrpSpPr>
                <p:grpSpPr bwMode="auto">
                  <a:xfrm rot="7191373">
                    <a:off x="4512" y="1440"/>
                    <a:ext cx="624" cy="144"/>
                    <a:chOff x="1056" y="2112"/>
                    <a:chExt cx="624" cy="144"/>
                  </a:xfrm>
                </p:grpSpPr>
                <p:sp>
                  <p:nvSpPr>
                    <p:cNvPr id="71801" name="Line 114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02" name="Oval 114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27" name="Group 1147"/>
                  <p:cNvGrpSpPr>
                    <a:grpSpLocks/>
                  </p:cNvGrpSpPr>
                  <p:nvPr/>
                </p:nvGrpSpPr>
                <p:grpSpPr bwMode="auto">
                  <a:xfrm rot="7191373">
                    <a:off x="4608" y="1536"/>
                    <a:ext cx="624" cy="144"/>
                    <a:chOff x="1056" y="2112"/>
                    <a:chExt cx="624" cy="144"/>
                  </a:xfrm>
                </p:grpSpPr>
                <p:sp>
                  <p:nvSpPr>
                    <p:cNvPr id="71804" name="Line 114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05" name="Oval 114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28" name="Group 1150"/>
                  <p:cNvGrpSpPr>
                    <a:grpSpLocks/>
                  </p:cNvGrpSpPr>
                  <p:nvPr/>
                </p:nvGrpSpPr>
                <p:grpSpPr bwMode="auto">
                  <a:xfrm rot="7191373">
                    <a:off x="4704" y="1632"/>
                    <a:ext cx="624" cy="144"/>
                    <a:chOff x="1056" y="2112"/>
                    <a:chExt cx="624" cy="144"/>
                  </a:xfrm>
                </p:grpSpPr>
                <p:sp>
                  <p:nvSpPr>
                    <p:cNvPr id="71807" name="Line 115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08" name="Oval 115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29" name="Group 1153"/>
                  <p:cNvGrpSpPr>
                    <a:grpSpLocks/>
                  </p:cNvGrpSpPr>
                  <p:nvPr/>
                </p:nvGrpSpPr>
                <p:grpSpPr bwMode="auto">
                  <a:xfrm rot="7191373">
                    <a:off x="4896" y="1824"/>
                    <a:ext cx="624" cy="144"/>
                    <a:chOff x="1056" y="2112"/>
                    <a:chExt cx="624" cy="144"/>
                  </a:xfrm>
                </p:grpSpPr>
                <p:sp>
                  <p:nvSpPr>
                    <p:cNvPr id="71810" name="Line 115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11" name="Oval 115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30" name="Group 1156"/>
                  <p:cNvGrpSpPr>
                    <a:grpSpLocks/>
                  </p:cNvGrpSpPr>
                  <p:nvPr/>
                </p:nvGrpSpPr>
                <p:grpSpPr bwMode="auto">
                  <a:xfrm rot="7191373">
                    <a:off x="4992" y="1920"/>
                    <a:ext cx="624" cy="144"/>
                    <a:chOff x="1056" y="2112"/>
                    <a:chExt cx="624" cy="144"/>
                  </a:xfrm>
                </p:grpSpPr>
                <p:sp>
                  <p:nvSpPr>
                    <p:cNvPr id="71813" name="Line 115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14" name="Oval 115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33" name="Group 1159"/>
                  <p:cNvGrpSpPr>
                    <a:grpSpLocks/>
                  </p:cNvGrpSpPr>
                  <p:nvPr/>
                </p:nvGrpSpPr>
                <p:grpSpPr bwMode="auto">
                  <a:xfrm rot="7191373">
                    <a:off x="5088" y="2016"/>
                    <a:ext cx="624" cy="144"/>
                    <a:chOff x="1056" y="2112"/>
                    <a:chExt cx="624" cy="144"/>
                  </a:xfrm>
                </p:grpSpPr>
                <p:sp>
                  <p:nvSpPr>
                    <p:cNvPr id="71816" name="Line 116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17" name="Oval 116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36" name="Group 1162"/>
                  <p:cNvGrpSpPr>
                    <a:grpSpLocks/>
                  </p:cNvGrpSpPr>
                  <p:nvPr/>
                </p:nvGrpSpPr>
                <p:grpSpPr bwMode="auto">
                  <a:xfrm rot="7191373">
                    <a:off x="5184" y="2112"/>
                    <a:ext cx="624" cy="144"/>
                    <a:chOff x="1056" y="2112"/>
                    <a:chExt cx="624" cy="144"/>
                  </a:xfrm>
                </p:grpSpPr>
                <p:sp>
                  <p:nvSpPr>
                    <p:cNvPr id="71819" name="Line 116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20" name="Oval 116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39" name="Group 1165"/>
                  <p:cNvGrpSpPr>
                    <a:grpSpLocks/>
                  </p:cNvGrpSpPr>
                  <p:nvPr/>
                </p:nvGrpSpPr>
                <p:grpSpPr bwMode="auto">
                  <a:xfrm rot="7191373">
                    <a:off x="5280" y="2208"/>
                    <a:ext cx="624" cy="144"/>
                    <a:chOff x="1056" y="2112"/>
                    <a:chExt cx="624" cy="144"/>
                  </a:xfrm>
                </p:grpSpPr>
                <p:sp>
                  <p:nvSpPr>
                    <p:cNvPr id="71822" name="Line 116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23" name="Oval 116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42" name="Group 1168"/>
                  <p:cNvGrpSpPr>
                    <a:grpSpLocks/>
                  </p:cNvGrpSpPr>
                  <p:nvPr/>
                </p:nvGrpSpPr>
                <p:grpSpPr bwMode="auto">
                  <a:xfrm rot="7191373">
                    <a:off x="5376" y="2400"/>
                    <a:ext cx="624" cy="144"/>
                    <a:chOff x="1056" y="2112"/>
                    <a:chExt cx="624" cy="144"/>
                  </a:xfrm>
                </p:grpSpPr>
                <p:sp>
                  <p:nvSpPr>
                    <p:cNvPr id="71825" name="Line 116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26" name="Oval 117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grpSp>
      <p:grpSp>
        <p:nvGrpSpPr>
          <p:cNvPr id="71845" name="Group 1171"/>
          <p:cNvGrpSpPr>
            <a:grpSpLocks/>
          </p:cNvGrpSpPr>
          <p:nvPr/>
        </p:nvGrpSpPr>
        <p:grpSpPr bwMode="auto">
          <a:xfrm>
            <a:off x="1919288" y="4132263"/>
            <a:ext cx="5457825" cy="2538412"/>
            <a:chOff x="1056" y="2688"/>
            <a:chExt cx="4320" cy="1968"/>
          </a:xfrm>
        </p:grpSpPr>
        <p:grpSp>
          <p:nvGrpSpPr>
            <p:cNvPr id="71848" name="Group 1172"/>
            <p:cNvGrpSpPr>
              <a:grpSpLocks/>
            </p:cNvGrpSpPr>
            <p:nvPr/>
          </p:nvGrpSpPr>
          <p:grpSpPr bwMode="auto">
            <a:xfrm>
              <a:off x="1056" y="2688"/>
              <a:ext cx="2256" cy="1920"/>
              <a:chOff x="2544" y="2736"/>
              <a:chExt cx="2256" cy="1920"/>
            </a:xfrm>
          </p:grpSpPr>
          <p:grpSp>
            <p:nvGrpSpPr>
              <p:cNvPr id="71849" name="Group 1173"/>
              <p:cNvGrpSpPr>
                <a:grpSpLocks/>
              </p:cNvGrpSpPr>
              <p:nvPr/>
            </p:nvGrpSpPr>
            <p:grpSpPr bwMode="auto">
              <a:xfrm rot="-2817779">
                <a:off x="3048" y="2904"/>
                <a:ext cx="1392" cy="2112"/>
                <a:chOff x="3552" y="2208"/>
                <a:chExt cx="1392" cy="2112"/>
              </a:xfrm>
            </p:grpSpPr>
            <p:grpSp>
              <p:nvGrpSpPr>
                <p:cNvPr id="71852" name="Group 1174"/>
                <p:cNvGrpSpPr>
                  <a:grpSpLocks/>
                </p:cNvGrpSpPr>
                <p:nvPr/>
              </p:nvGrpSpPr>
              <p:grpSpPr bwMode="auto">
                <a:xfrm rot="7191373">
                  <a:off x="4560" y="3936"/>
                  <a:ext cx="624" cy="144"/>
                  <a:chOff x="1056" y="2112"/>
                  <a:chExt cx="624" cy="144"/>
                </a:xfrm>
              </p:grpSpPr>
              <p:sp>
                <p:nvSpPr>
                  <p:cNvPr id="71831" name="Line 117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32" name="Oval 117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55" name="Group 1177"/>
                <p:cNvGrpSpPr>
                  <a:grpSpLocks/>
                </p:cNvGrpSpPr>
                <p:nvPr/>
              </p:nvGrpSpPr>
              <p:grpSpPr bwMode="auto">
                <a:xfrm rot="7191373">
                  <a:off x="3840" y="3024"/>
                  <a:ext cx="624" cy="144"/>
                  <a:chOff x="1056" y="2112"/>
                  <a:chExt cx="624" cy="144"/>
                </a:xfrm>
              </p:grpSpPr>
              <p:sp>
                <p:nvSpPr>
                  <p:cNvPr id="71834" name="Line 117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35" name="Oval 117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58" name="Group 1180"/>
                <p:cNvGrpSpPr>
                  <a:grpSpLocks/>
                </p:cNvGrpSpPr>
                <p:nvPr/>
              </p:nvGrpSpPr>
              <p:grpSpPr bwMode="auto">
                <a:xfrm rot="7191373">
                  <a:off x="3312" y="2448"/>
                  <a:ext cx="624" cy="144"/>
                  <a:chOff x="1056" y="2112"/>
                  <a:chExt cx="624" cy="144"/>
                </a:xfrm>
              </p:grpSpPr>
              <p:sp>
                <p:nvSpPr>
                  <p:cNvPr id="71837" name="Line 118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38" name="Oval 118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61" name="Group 1183"/>
                <p:cNvGrpSpPr>
                  <a:grpSpLocks/>
                </p:cNvGrpSpPr>
                <p:nvPr/>
              </p:nvGrpSpPr>
              <p:grpSpPr bwMode="auto">
                <a:xfrm rot="7191373">
                  <a:off x="3456" y="2640"/>
                  <a:ext cx="624" cy="144"/>
                  <a:chOff x="1056" y="2112"/>
                  <a:chExt cx="624" cy="144"/>
                </a:xfrm>
              </p:grpSpPr>
              <p:sp>
                <p:nvSpPr>
                  <p:cNvPr id="71840" name="Line 118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41" name="Oval 118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64" name="Group 1186"/>
                <p:cNvGrpSpPr>
                  <a:grpSpLocks/>
                </p:cNvGrpSpPr>
                <p:nvPr/>
              </p:nvGrpSpPr>
              <p:grpSpPr bwMode="auto">
                <a:xfrm rot="7191373">
                  <a:off x="4368" y="3600"/>
                  <a:ext cx="624" cy="144"/>
                  <a:chOff x="1056" y="2112"/>
                  <a:chExt cx="624" cy="144"/>
                </a:xfrm>
              </p:grpSpPr>
              <p:sp>
                <p:nvSpPr>
                  <p:cNvPr id="71843" name="Line 118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44" name="Oval 118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67" name="Group 1189"/>
                <p:cNvGrpSpPr>
                  <a:grpSpLocks/>
                </p:cNvGrpSpPr>
                <p:nvPr/>
              </p:nvGrpSpPr>
              <p:grpSpPr bwMode="auto">
                <a:xfrm rot="7191373">
                  <a:off x="4560" y="3744"/>
                  <a:ext cx="624" cy="144"/>
                  <a:chOff x="1056" y="2112"/>
                  <a:chExt cx="624" cy="144"/>
                </a:xfrm>
              </p:grpSpPr>
              <p:sp>
                <p:nvSpPr>
                  <p:cNvPr id="71846" name="Line 119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47" name="Oval 119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70" name="Group 1192"/>
                <p:cNvGrpSpPr>
                  <a:grpSpLocks/>
                </p:cNvGrpSpPr>
                <p:nvPr/>
              </p:nvGrpSpPr>
              <p:grpSpPr bwMode="auto">
                <a:xfrm>
                  <a:off x="3600" y="2304"/>
                  <a:ext cx="1200" cy="1776"/>
                  <a:chOff x="4560" y="1008"/>
                  <a:chExt cx="1200" cy="1776"/>
                </a:xfrm>
              </p:grpSpPr>
              <p:grpSp>
                <p:nvGrpSpPr>
                  <p:cNvPr id="71873" name="Group 1193"/>
                  <p:cNvGrpSpPr>
                    <a:grpSpLocks/>
                  </p:cNvGrpSpPr>
                  <p:nvPr/>
                </p:nvGrpSpPr>
                <p:grpSpPr bwMode="auto">
                  <a:xfrm rot="7191373">
                    <a:off x="4320" y="1248"/>
                    <a:ext cx="624" cy="144"/>
                    <a:chOff x="1056" y="2112"/>
                    <a:chExt cx="624" cy="144"/>
                  </a:xfrm>
                </p:grpSpPr>
                <p:sp>
                  <p:nvSpPr>
                    <p:cNvPr id="71850" name="Line 119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51" name="Oval 119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76" name="Group 1196"/>
                  <p:cNvGrpSpPr>
                    <a:grpSpLocks/>
                  </p:cNvGrpSpPr>
                  <p:nvPr/>
                </p:nvGrpSpPr>
                <p:grpSpPr bwMode="auto">
                  <a:xfrm rot="7191373">
                    <a:off x="4512" y="1440"/>
                    <a:ext cx="624" cy="144"/>
                    <a:chOff x="1056" y="2112"/>
                    <a:chExt cx="624" cy="144"/>
                  </a:xfrm>
                </p:grpSpPr>
                <p:sp>
                  <p:nvSpPr>
                    <p:cNvPr id="71853" name="Line 119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54" name="Oval 119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79" name="Group 1199"/>
                  <p:cNvGrpSpPr>
                    <a:grpSpLocks/>
                  </p:cNvGrpSpPr>
                  <p:nvPr/>
                </p:nvGrpSpPr>
                <p:grpSpPr bwMode="auto">
                  <a:xfrm rot="7191373">
                    <a:off x="4608" y="1536"/>
                    <a:ext cx="624" cy="144"/>
                    <a:chOff x="1056" y="2112"/>
                    <a:chExt cx="624" cy="144"/>
                  </a:xfrm>
                </p:grpSpPr>
                <p:sp>
                  <p:nvSpPr>
                    <p:cNvPr id="71856" name="Line 120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57" name="Oval 120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80" name="Group 1202"/>
                  <p:cNvGrpSpPr>
                    <a:grpSpLocks/>
                  </p:cNvGrpSpPr>
                  <p:nvPr/>
                </p:nvGrpSpPr>
                <p:grpSpPr bwMode="auto">
                  <a:xfrm rot="7191373">
                    <a:off x="4704" y="1632"/>
                    <a:ext cx="624" cy="144"/>
                    <a:chOff x="1056" y="2112"/>
                    <a:chExt cx="624" cy="144"/>
                  </a:xfrm>
                </p:grpSpPr>
                <p:sp>
                  <p:nvSpPr>
                    <p:cNvPr id="71859" name="Line 120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60" name="Oval 120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83" name="Group 1205"/>
                  <p:cNvGrpSpPr>
                    <a:grpSpLocks/>
                  </p:cNvGrpSpPr>
                  <p:nvPr/>
                </p:nvGrpSpPr>
                <p:grpSpPr bwMode="auto">
                  <a:xfrm rot="7191373">
                    <a:off x="4896" y="1824"/>
                    <a:ext cx="624" cy="144"/>
                    <a:chOff x="1056" y="2112"/>
                    <a:chExt cx="624" cy="144"/>
                  </a:xfrm>
                </p:grpSpPr>
                <p:sp>
                  <p:nvSpPr>
                    <p:cNvPr id="71862" name="Line 120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63" name="Oval 120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86" name="Group 1208"/>
                  <p:cNvGrpSpPr>
                    <a:grpSpLocks/>
                  </p:cNvGrpSpPr>
                  <p:nvPr/>
                </p:nvGrpSpPr>
                <p:grpSpPr bwMode="auto">
                  <a:xfrm rot="7191373">
                    <a:off x="4992" y="1920"/>
                    <a:ext cx="624" cy="144"/>
                    <a:chOff x="1056" y="2112"/>
                    <a:chExt cx="624" cy="144"/>
                  </a:xfrm>
                </p:grpSpPr>
                <p:sp>
                  <p:nvSpPr>
                    <p:cNvPr id="71865" name="Line 120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66" name="Oval 121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89" name="Group 1211"/>
                  <p:cNvGrpSpPr>
                    <a:grpSpLocks/>
                  </p:cNvGrpSpPr>
                  <p:nvPr/>
                </p:nvGrpSpPr>
                <p:grpSpPr bwMode="auto">
                  <a:xfrm rot="7191373">
                    <a:off x="5088" y="2016"/>
                    <a:ext cx="624" cy="144"/>
                    <a:chOff x="1056" y="2112"/>
                    <a:chExt cx="624" cy="144"/>
                  </a:xfrm>
                </p:grpSpPr>
                <p:sp>
                  <p:nvSpPr>
                    <p:cNvPr id="71868" name="Line 121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69" name="Oval 121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92" name="Group 1214"/>
                  <p:cNvGrpSpPr>
                    <a:grpSpLocks/>
                  </p:cNvGrpSpPr>
                  <p:nvPr/>
                </p:nvGrpSpPr>
                <p:grpSpPr bwMode="auto">
                  <a:xfrm rot="7191373">
                    <a:off x="5184" y="2112"/>
                    <a:ext cx="624" cy="144"/>
                    <a:chOff x="1056" y="2112"/>
                    <a:chExt cx="624" cy="144"/>
                  </a:xfrm>
                </p:grpSpPr>
                <p:sp>
                  <p:nvSpPr>
                    <p:cNvPr id="71871" name="Line 121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72" name="Oval 121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95" name="Group 1217"/>
                  <p:cNvGrpSpPr>
                    <a:grpSpLocks/>
                  </p:cNvGrpSpPr>
                  <p:nvPr/>
                </p:nvGrpSpPr>
                <p:grpSpPr bwMode="auto">
                  <a:xfrm rot="7191373">
                    <a:off x="5280" y="2208"/>
                    <a:ext cx="624" cy="144"/>
                    <a:chOff x="1056" y="2112"/>
                    <a:chExt cx="624" cy="144"/>
                  </a:xfrm>
                </p:grpSpPr>
                <p:sp>
                  <p:nvSpPr>
                    <p:cNvPr id="71874" name="Line 121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75" name="Oval 121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898" name="Group 1220"/>
                  <p:cNvGrpSpPr>
                    <a:grpSpLocks/>
                  </p:cNvGrpSpPr>
                  <p:nvPr/>
                </p:nvGrpSpPr>
                <p:grpSpPr bwMode="auto">
                  <a:xfrm rot="7191373">
                    <a:off x="5376" y="2400"/>
                    <a:ext cx="624" cy="144"/>
                    <a:chOff x="1056" y="2112"/>
                    <a:chExt cx="624" cy="144"/>
                  </a:xfrm>
                </p:grpSpPr>
                <p:sp>
                  <p:nvSpPr>
                    <p:cNvPr id="71877" name="Line 122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78" name="Oval 122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1899" name="Group 1223"/>
              <p:cNvGrpSpPr>
                <a:grpSpLocks/>
              </p:cNvGrpSpPr>
              <p:nvPr/>
            </p:nvGrpSpPr>
            <p:grpSpPr bwMode="auto">
              <a:xfrm rot="-2817779" flipH="1" flipV="1">
                <a:off x="2904" y="2376"/>
                <a:ext cx="1392" cy="2112"/>
                <a:chOff x="3552" y="2208"/>
                <a:chExt cx="1392" cy="2112"/>
              </a:xfrm>
            </p:grpSpPr>
            <p:grpSp>
              <p:nvGrpSpPr>
                <p:cNvPr id="71902" name="Group 1224"/>
                <p:cNvGrpSpPr>
                  <a:grpSpLocks/>
                </p:cNvGrpSpPr>
                <p:nvPr/>
              </p:nvGrpSpPr>
              <p:grpSpPr bwMode="auto">
                <a:xfrm rot="7191373">
                  <a:off x="4560" y="3936"/>
                  <a:ext cx="624" cy="144"/>
                  <a:chOff x="1056" y="2112"/>
                  <a:chExt cx="624" cy="144"/>
                </a:xfrm>
              </p:grpSpPr>
              <p:sp>
                <p:nvSpPr>
                  <p:cNvPr id="71881" name="Line 122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82" name="Oval 122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05" name="Group 1227"/>
                <p:cNvGrpSpPr>
                  <a:grpSpLocks/>
                </p:cNvGrpSpPr>
                <p:nvPr/>
              </p:nvGrpSpPr>
              <p:grpSpPr bwMode="auto">
                <a:xfrm rot="7191373">
                  <a:off x="3840" y="3024"/>
                  <a:ext cx="624" cy="144"/>
                  <a:chOff x="1056" y="2112"/>
                  <a:chExt cx="624" cy="144"/>
                </a:xfrm>
              </p:grpSpPr>
              <p:sp>
                <p:nvSpPr>
                  <p:cNvPr id="71884" name="Line 122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85" name="Oval 122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08" name="Group 1230"/>
                <p:cNvGrpSpPr>
                  <a:grpSpLocks/>
                </p:cNvGrpSpPr>
                <p:nvPr/>
              </p:nvGrpSpPr>
              <p:grpSpPr bwMode="auto">
                <a:xfrm rot="7191373">
                  <a:off x="3312" y="2448"/>
                  <a:ext cx="624" cy="144"/>
                  <a:chOff x="1056" y="2112"/>
                  <a:chExt cx="624" cy="144"/>
                </a:xfrm>
              </p:grpSpPr>
              <p:sp>
                <p:nvSpPr>
                  <p:cNvPr id="71887" name="Line 123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88" name="Oval 123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11" name="Group 1233"/>
                <p:cNvGrpSpPr>
                  <a:grpSpLocks/>
                </p:cNvGrpSpPr>
                <p:nvPr/>
              </p:nvGrpSpPr>
              <p:grpSpPr bwMode="auto">
                <a:xfrm rot="7191373">
                  <a:off x="3456" y="2640"/>
                  <a:ext cx="624" cy="144"/>
                  <a:chOff x="1056" y="2112"/>
                  <a:chExt cx="624" cy="144"/>
                </a:xfrm>
              </p:grpSpPr>
              <p:sp>
                <p:nvSpPr>
                  <p:cNvPr id="71890" name="Line 123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91" name="Oval 123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14" name="Group 1236"/>
                <p:cNvGrpSpPr>
                  <a:grpSpLocks/>
                </p:cNvGrpSpPr>
                <p:nvPr/>
              </p:nvGrpSpPr>
              <p:grpSpPr bwMode="auto">
                <a:xfrm rot="7191373">
                  <a:off x="4368" y="3600"/>
                  <a:ext cx="624" cy="144"/>
                  <a:chOff x="1056" y="2112"/>
                  <a:chExt cx="624" cy="144"/>
                </a:xfrm>
              </p:grpSpPr>
              <p:sp>
                <p:nvSpPr>
                  <p:cNvPr id="71893" name="Line 123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94" name="Oval 123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17" name="Group 1239"/>
                <p:cNvGrpSpPr>
                  <a:grpSpLocks/>
                </p:cNvGrpSpPr>
                <p:nvPr/>
              </p:nvGrpSpPr>
              <p:grpSpPr bwMode="auto">
                <a:xfrm rot="7191373">
                  <a:off x="4560" y="3744"/>
                  <a:ext cx="624" cy="144"/>
                  <a:chOff x="1056" y="2112"/>
                  <a:chExt cx="624" cy="144"/>
                </a:xfrm>
              </p:grpSpPr>
              <p:sp>
                <p:nvSpPr>
                  <p:cNvPr id="71896" name="Line 124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897" name="Oval 124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20" name="Group 1242"/>
                <p:cNvGrpSpPr>
                  <a:grpSpLocks/>
                </p:cNvGrpSpPr>
                <p:nvPr/>
              </p:nvGrpSpPr>
              <p:grpSpPr bwMode="auto">
                <a:xfrm>
                  <a:off x="3600" y="2304"/>
                  <a:ext cx="1200" cy="1776"/>
                  <a:chOff x="4560" y="1008"/>
                  <a:chExt cx="1200" cy="1776"/>
                </a:xfrm>
              </p:grpSpPr>
              <p:grpSp>
                <p:nvGrpSpPr>
                  <p:cNvPr id="71923" name="Group 1243"/>
                  <p:cNvGrpSpPr>
                    <a:grpSpLocks/>
                  </p:cNvGrpSpPr>
                  <p:nvPr/>
                </p:nvGrpSpPr>
                <p:grpSpPr bwMode="auto">
                  <a:xfrm rot="7191373">
                    <a:off x="4320" y="1248"/>
                    <a:ext cx="624" cy="144"/>
                    <a:chOff x="1056" y="2112"/>
                    <a:chExt cx="624" cy="144"/>
                  </a:xfrm>
                </p:grpSpPr>
                <p:sp>
                  <p:nvSpPr>
                    <p:cNvPr id="71900" name="Line 124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01" name="Oval 124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26" name="Group 1246"/>
                  <p:cNvGrpSpPr>
                    <a:grpSpLocks/>
                  </p:cNvGrpSpPr>
                  <p:nvPr/>
                </p:nvGrpSpPr>
                <p:grpSpPr bwMode="auto">
                  <a:xfrm rot="7191373">
                    <a:off x="4512" y="1440"/>
                    <a:ext cx="624" cy="144"/>
                    <a:chOff x="1056" y="2112"/>
                    <a:chExt cx="624" cy="144"/>
                  </a:xfrm>
                </p:grpSpPr>
                <p:sp>
                  <p:nvSpPr>
                    <p:cNvPr id="71903" name="Line 124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04" name="Oval 124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29" name="Group 1249"/>
                  <p:cNvGrpSpPr>
                    <a:grpSpLocks/>
                  </p:cNvGrpSpPr>
                  <p:nvPr/>
                </p:nvGrpSpPr>
                <p:grpSpPr bwMode="auto">
                  <a:xfrm rot="7191373">
                    <a:off x="4608" y="1536"/>
                    <a:ext cx="624" cy="144"/>
                    <a:chOff x="1056" y="2112"/>
                    <a:chExt cx="624" cy="144"/>
                  </a:xfrm>
                </p:grpSpPr>
                <p:sp>
                  <p:nvSpPr>
                    <p:cNvPr id="71906" name="Line 125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07" name="Oval 125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30" name="Group 1252"/>
                  <p:cNvGrpSpPr>
                    <a:grpSpLocks/>
                  </p:cNvGrpSpPr>
                  <p:nvPr/>
                </p:nvGrpSpPr>
                <p:grpSpPr bwMode="auto">
                  <a:xfrm rot="7191373">
                    <a:off x="4704" y="1632"/>
                    <a:ext cx="624" cy="144"/>
                    <a:chOff x="1056" y="2112"/>
                    <a:chExt cx="624" cy="144"/>
                  </a:xfrm>
                </p:grpSpPr>
                <p:sp>
                  <p:nvSpPr>
                    <p:cNvPr id="71909" name="Line 125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10" name="Oval 125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31" name="Group 1255"/>
                  <p:cNvGrpSpPr>
                    <a:grpSpLocks/>
                  </p:cNvGrpSpPr>
                  <p:nvPr/>
                </p:nvGrpSpPr>
                <p:grpSpPr bwMode="auto">
                  <a:xfrm rot="7191373">
                    <a:off x="4896" y="1824"/>
                    <a:ext cx="624" cy="144"/>
                    <a:chOff x="1056" y="2112"/>
                    <a:chExt cx="624" cy="144"/>
                  </a:xfrm>
                </p:grpSpPr>
                <p:sp>
                  <p:nvSpPr>
                    <p:cNvPr id="71912" name="Line 125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13" name="Oval 125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34" name="Group 1258"/>
                  <p:cNvGrpSpPr>
                    <a:grpSpLocks/>
                  </p:cNvGrpSpPr>
                  <p:nvPr/>
                </p:nvGrpSpPr>
                <p:grpSpPr bwMode="auto">
                  <a:xfrm rot="7191373">
                    <a:off x="4992" y="1920"/>
                    <a:ext cx="624" cy="144"/>
                    <a:chOff x="1056" y="2112"/>
                    <a:chExt cx="624" cy="144"/>
                  </a:xfrm>
                </p:grpSpPr>
                <p:sp>
                  <p:nvSpPr>
                    <p:cNvPr id="71915" name="Line 125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16" name="Oval 126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37" name="Group 1261"/>
                  <p:cNvGrpSpPr>
                    <a:grpSpLocks/>
                  </p:cNvGrpSpPr>
                  <p:nvPr/>
                </p:nvGrpSpPr>
                <p:grpSpPr bwMode="auto">
                  <a:xfrm rot="7191373">
                    <a:off x="5088" y="2016"/>
                    <a:ext cx="624" cy="144"/>
                    <a:chOff x="1056" y="2112"/>
                    <a:chExt cx="624" cy="144"/>
                  </a:xfrm>
                </p:grpSpPr>
                <p:sp>
                  <p:nvSpPr>
                    <p:cNvPr id="71918" name="Line 126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19" name="Oval 126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40" name="Group 1264"/>
                  <p:cNvGrpSpPr>
                    <a:grpSpLocks/>
                  </p:cNvGrpSpPr>
                  <p:nvPr/>
                </p:nvGrpSpPr>
                <p:grpSpPr bwMode="auto">
                  <a:xfrm rot="7191373">
                    <a:off x="5184" y="2112"/>
                    <a:ext cx="624" cy="144"/>
                    <a:chOff x="1056" y="2112"/>
                    <a:chExt cx="624" cy="144"/>
                  </a:xfrm>
                </p:grpSpPr>
                <p:sp>
                  <p:nvSpPr>
                    <p:cNvPr id="71921" name="Line 126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22" name="Oval 126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43" name="Group 1267"/>
                  <p:cNvGrpSpPr>
                    <a:grpSpLocks/>
                  </p:cNvGrpSpPr>
                  <p:nvPr/>
                </p:nvGrpSpPr>
                <p:grpSpPr bwMode="auto">
                  <a:xfrm rot="7191373">
                    <a:off x="5280" y="2208"/>
                    <a:ext cx="624" cy="144"/>
                    <a:chOff x="1056" y="2112"/>
                    <a:chExt cx="624" cy="144"/>
                  </a:xfrm>
                </p:grpSpPr>
                <p:sp>
                  <p:nvSpPr>
                    <p:cNvPr id="71924" name="Line 126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25" name="Oval 126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46" name="Group 1270"/>
                  <p:cNvGrpSpPr>
                    <a:grpSpLocks/>
                  </p:cNvGrpSpPr>
                  <p:nvPr/>
                </p:nvGrpSpPr>
                <p:grpSpPr bwMode="auto">
                  <a:xfrm rot="7191373">
                    <a:off x="5376" y="2400"/>
                    <a:ext cx="624" cy="144"/>
                    <a:chOff x="1056" y="2112"/>
                    <a:chExt cx="624" cy="144"/>
                  </a:xfrm>
                </p:grpSpPr>
                <p:sp>
                  <p:nvSpPr>
                    <p:cNvPr id="71927" name="Line 127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28" name="Oval 127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grpSp>
          <p:nvGrpSpPr>
            <p:cNvPr id="71949" name="Group 1273"/>
            <p:cNvGrpSpPr>
              <a:grpSpLocks/>
            </p:cNvGrpSpPr>
            <p:nvPr/>
          </p:nvGrpSpPr>
          <p:grpSpPr bwMode="auto">
            <a:xfrm>
              <a:off x="3120" y="2736"/>
              <a:ext cx="2256" cy="1920"/>
              <a:chOff x="2544" y="2736"/>
              <a:chExt cx="2256" cy="1920"/>
            </a:xfrm>
          </p:grpSpPr>
          <p:grpSp>
            <p:nvGrpSpPr>
              <p:cNvPr id="71950" name="Group 1274"/>
              <p:cNvGrpSpPr>
                <a:grpSpLocks/>
              </p:cNvGrpSpPr>
              <p:nvPr/>
            </p:nvGrpSpPr>
            <p:grpSpPr bwMode="auto">
              <a:xfrm rot="-2817779">
                <a:off x="3048" y="2904"/>
                <a:ext cx="1392" cy="2112"/>
                <a:chOff x="3552" y="2208"/>
                <a:chExt cx="1392" cy="2112"/>
              </a:xfrm>
            </p:grpSpPr>
            <p:grpSp>
              <p:nvGrpSpPr>
                <p:cNvPr id="71953" name="Group 1275"/>
                <p:cNvGrpSpPr>
                  <a:grpSpLocks/>
                </p:cNvGrpSpPr>
                <p:nvPr/>
              </p:nvGrpSpPr>
              <p:grpSpPr bwMode="auto">
                <a:xfrm rot="7191373">
                  <a:off x="4560" y="3936"/>
                  <a:ext cx="624" cy="144"/>
                  <a:chOff x="1056" y="2112"/>
                  <a:chExt cx="624" cy="144"/>
                </a:xfrm>
              </p:grpSpPr>
              <p:sp>
                <p:nvSpPr>
                  <p:cNvPr id="71932" name="Line 127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33" name="Oval 127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56" name="Group 1278"/>
                <p:cNvGrpSpPr>
                  <a:grpSpLocks/>
                </p:cNvGrpSpPr>
                <p:nvPr/>
              </p:nvGrpSpPr>
              <p:grpSpPr bwMode="auto">
                <a:xfrm rot="7191373">
                  <a:off x="3840" y="3024"/>
                  <a:ext cx="624" cy="144"/>
                  <a:chOff x="1056" y="2112"/>
                  <a:chExt cx="624" cy="144"/>
                </a:xfrm>
              </p:grpSpPr>
              <p:sp>
                <p:nvSpPr>
                  <p:cNvPr id="71935" name="Line 127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36" name="Oval 128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59" name="Group 1281"/>
                <p:cNvGrpSpPr>
                  <a:grpSpLocks/>
                </p:cNvGrpSpPr>
                <p:nvPr/>
              </p:nvGrpSpPr>
              <p:grpSpPr bwMode="auto">
                <a:xfrm rot="7191373">
                  <a:off x="3312" y="2448"/>
                  <a:ext cx="624" cy="144"/>
                  <a:chOff x="1056" y="2112"/>
                  <a:chExt cx="624" cy="144"/>
                </a:xfrm>
              </p:grpSpPr>
              <p:sp>
                <p:nvSpPr>
                  <p:cNvPr id="71938" name="Line 128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39" name="Oval 128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62" name="Group 1284"/>
                <p:cNvGrpSpPr>
                  <a:grpSpLocks/>
                </p:cNvGrpSpPr>
                <p:nvPr/>
              </p:nvGrpSpPr>
              <p:grpSpPr bwMode="auto">
                <a:xfrm rot="7191373">
                  <a:off x="3456" y="2640"/>
                  <a:ext cx="624" cy="144"/>
                  <a:chOff x="1056" y="2112"/>
                  <a:chExt cx="624" cy="144"/>
                </a:xfrm>
              </p:grpSpPr>
              <p:sp>
                <p:nvSpPr>
                  <p:cNvPr id="71941" name="Line 128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42" name="Oval 128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65" name="Group 1287"/>
                <p:cNvGrpSpPr>
                  <a:grpSpLocks/>
                </p:cNvGrpSpPr>
                <p:nvPr/>
              </p:nvGrpSpPr>
              <p:grpSpPr bwMode="auto">
                <a:xfrm rot="7191373">
                  <a:off x="4368" y="3600"/>
                  <a:ext cx="624" cy="144"/>
                  <a:chOff x="1056" y="2112"/>
                  <a:chExt cx="624" cy="144"/>
                </a:xfrm>
              </p:grpSpPr>
              <p:sp>
                <p:nvSpPr>
                  <p:cNvPr id="71944" name="Line 128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45" name="Oval 128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68" name="Group 1290"/>
                <p:cNvGrpSpPr>
                  <a:grpSpLocks/>
                </p:cNvGrpSpPr>
                <p:nvPr/>
              </p:nvGrpSpPr>
              <p:grpSpPr bwMode="auto">
                <a:xfrm rot="7191373">
                  <a:off x="4560" y="3744"/>
                  <a:ext cx="624" cy="144"/>
                  <a:chOff x="1056" y="2112"/>
                  <a:chExt cx="624" cy="144"/>
                </a:xfrm>
              </p:grpSpPr>
              <p:sp>
                <p:nvSpPr>
                  <p:cNvPr id="71947" name="Line 129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48" name="Oval 129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71" name="Group 1293"/>
                <p:cNvGrpSpPr>
                  <a:grpSpLocks/>
                </p:cNvGrpSpPr>
                <p:nvPr/>
              </p:nvGrpSpPr>
              <p:grpSpPr bwMode="auto">
                <a:xfrm>
                  <a:off x="3600" y="2304"/>
                  <a:ext cx="1200" cy="1776"/>
                  <a:chOff x="4560" y="1008"/>
                  <a:chExt cx="1200" cy="1776"/>
                </a:xfrm>
              </p:grpSpPr>
              <p:grpSp>
                <p:nvGrpSpPr>
                  <p:cNvPr id="71974" name="Group 1294"/>
                  <p:cNvGrpSpPr>
                    <a:grpSpLocks/>
                  </p:cNvGrpSpPr>
                  <p:nvPr/>
                </p:nvGrpSpPr>
                <p:grpSpPr bwMode="auto">
                  <a:xfrm rot="7191373">
                    <a:off x="4320" y="1248"/>
                    <a:ext cx="624" cy="144"/>
                    <a:chOff x="1056" y="2112"/>
                    <a:chExt cx="624" cy="144"/>
                  </a:xfrm>
                </p:grpSpPr>
                <p:sp>
                  <p:nvSpPr>
                    <p:cNvPr id="71951" name="Line 129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52" name="Oval 129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77" name="Group 1297"/>
                  <p:cNvGrpSpPr>
                    <a:grpSpLocks/>
                  </p:cNvGrpSpPr>
                  <p:nvPr/>
                </p:nvGrpSpPr>
                <p:grpSpPr bwMode="auto">
                  <a:xfrm rot="7191373">
                    <a:off x="4512" y="1440"/>
                    <a:ext cx="624" cy="144"/>
                    <a:chOff x="1056" y="2112"/>
                    <a:chExt cx="624" cy="144"/>
                  </a:xfrm>
                </p:grpSpPr>
                <p:sp>
                  <p:nvSpPr>
                    <p:cNvPr id="71954" name="Line 129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55" name="Oval 129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80" name="Group 1300"/>
                  <p:cNvGrpSpPr>
                    <a:grpSpLocks/>
                  </p:cNvGrpSpPr>
                  <p:nvPr/>
                </p:nvGrpSpPr>
                <p:grpSpPr bwMode="auto">
                  <a:xfrm rot="7191373">
                    <a:off x="4608" y="1536"/>
                    <a:ext cx="624" cy="144"/>
                    <a:chOff x="1056" y="2112"/>
                    <a:chExt cx="624" cy="144"/>
                  </a:xfrm>
                </p:grpSpPr>
                <p:sp>
                  <p:nvSpPr>
                    <p:cNvPr id="71957" name="Line 130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58" name="Oval 130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81" name="Group 1303"/>
                  <p:cNvGrpSpPr>
                    <a:grpSpLocks/>
                  </p:cNvGrpSpPr>
                  <p:nvPr/>
                </p:nvGrpSpPr>
                <p:grpSpPr bwMode="auto">
                  <a:xfrm rot="7191373">
                    <a:off x="4704" y="1632"/>
                    <a:ext cx="624" cy="144"/>
                    <a:chOff x="1056" y="2112"/>
                    <a:chExt cx="624" cy="144"/>
                  </a:xfrm>
                </p:grpSpPr>
                <p:sp>
                  <p:nvSpPr>
                    <p:cNvPr id="71960" name="Line 130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61" name="Oval 130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84" name="Group 1306"/>
                  <p:cNvGrpSpPr>
                    <a:grpSpLocks/>
                  </p:cNvGrpSpPr>
                  <p:nvPr/>
                </p:nvGrpSpPr>
                <p:grpSpPr bwMode="auto">
                  <a:xfrm rot="7191373">
                    <a:off x="4896" y="1824"/>
                    <a:ext cx="624" cy="144"/>
                    <a:chOff x="1056" y="2112"/>
                    <a:chExt cx="624" cy="144"/>
                  </a:xfrm>
                </p:grpSpPr>
                <p:sp>
                  <p:nvSpPr>
                    <p:cNvPr id="71963" name="Line 130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64" name="Oval 130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87" name="Group 1309"/>
                  <p:cNvGrpSpPr>
                    <a:grpSpLocks/>
                  </p:cNvGrpSpPr>
                  <p:nvPr/>
                </p:nvGrpSpPr>
                <p:grpSpPr bwMode="auto">
                  <a:xfrm rot="7191373">
                    <a:off x="4992" y="1920"/>
                    <a:ext cx="624" cy="144"/>
                    <a:chOff x="1056" y="2112"/>
                    <a:chExt cx="624" cy="144"/>
                  </a:xfrm>
                </p:grpSpPr>
                <p:sp>
                  <p:nvSpPr>
                    <p:cNvPr id="71966" name="Line 131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67" name="Oval 131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90" name="Group 1312"/>
                  <p:cNvGrpSpPr>
                    <a:grpSpLocks/>
                  </p:cNvGrpSpPr>
                  <p:nvPr/>
                </p:nvGrpSpPr>
                <p:grpSpPr bwMode="auto">
                  <a:xfrm rot="7191373">
                    <a:off x="5088" y="2016"/>
                    <a:ext cx="624" cy="144"/>
                    <a:chOff x="1056" y="2112"/>
                    <a:chExt cx="624" cy="144"/>
                  </a:xfrm>
                </p:grpSpPr>
                <p:sp>
                  <p:nvSpPr>
                    <p:cNvPr id="71969" name="Line 131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70" name="Oval 131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93" name="Group 1315"/>
                  <p:cNvGrpSpPr>
                    <a:grpSpLocks/>
                  </p:cNvGrpSpPr>
                  <p:nvPr/>
                </p:nvGrpSpPr>
                <p:grpSpPr bwMode="auto">
                  <a:xfrm rot="7191373">
                    <a:off x="5184" y="2112"/>
                    <a:ext cx="624" cy="144"/>
                    <a:chOff x="1056" y="2112"/>
                    <a:chExt cx="624" cy="144"/>
                  </a:xfrm>
                </p:grpSpPr>
                <p:sp>
                  <p:nvSpPr>
                    <p:cNvPr id="71972" name="Line 131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73" name="Oval 131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96" name="Group 1318"/>
                  <p:cNvGrpSpPr>
                    <a:grpSpLocks/>
                  </p:cNvGrpSpPr>
                  <p:nvPr/>
                </p:nvGrpSpPr>
                <p:grpSpPr bwMode="auto">
                  <a:xfrm rot="7191373">
                    <a:off x="5280" y="2208"/>
                    <a:ext cx="624" cy="144"/>
                    <a:chOff x="1056" y="2112"/>
                    <a:chExt cx="624" cy="144"/>
                  </a:xfrm>
                </p:grpSpPr>
                <p:sp>
                  <p:nvSpPr>
                    <p:cNvPr id="71975" name="Line 131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76" name="Oval 132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1999" name="Group 1321"/>
                  <p:cNvGrpSpPr>
                    <a:grpSpLocks/>
                  </p:cNvGrpSpPr>
                  <p:nvPr/>
                </p:nvGrpSpPr>
                <p:grpSpPr bwMode="auto">
                  <a:xfrm rot="7191373">
                    <a:off x="5376" y="2400"/>
                    <a:ext cx="624" cy="144"/>
                    <a:chOff x="1056" y="2112"/>
                    <a:chExt cx="624" cy="144"/>
                  </a:xfrm>
                </p:grpSpPr>
                <p:sp>
                  <p:nvSpPr>
                    <p:cNvPr id="71978" name="Line 132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79" name="Oval 132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2000" name="Group 1324"/>
              <p:cNvGrpSpPr>
                <a:grpSpLocks/>
              </p:cNvGrpSpPr>
              <p:nvPr/>
            </p:nvGrpSpPr>
            <p:grpSpPr bwMode="auto">
              <a:xfrm rot="-2817779" flipH="1" flipV="1">
                <a:off x="2904" y="2376"/>
                <a:ext cx="1392" cy="2112"/>
                <a:chOff x="3552" y="2208"/>
                <a:chExt cx="1392" cy="2112"/>
              </a:xfrm>
            </p:grpSpPr>
            <p:grpSp>
              <p:nvGrpSpPr>
                <p:cNvPr id="72003" name="Group 1325"/>
                <p:cNvGrpSpPr>
                  <a:grpSpLocks/>
                </p:cNvGrpSpPr>
                <p:nvPr/>
              </p:nvGrpSpPr>
              <p:grpSpPr bwMode="auto">
                <a:xfrm rot="7191373">
                  <a:off x="4560" y="3936"/>
                  <a:ext cx="624" cy="144"/>
                  <a:chOff x="1056" y="2112"/>
                  <a:chExt cx="624" cy="144"/>
                </a:xfrm>
              </p:grpSpPr>
              <p:sp>
                <p:nvSpPr>
                  <p:cNvPr id="71982" name="Line 132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83" name="Oval 132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06" name="Group 1328"/>
                <p:cNvGrpSpPr>
                  <a:grpSpLocks/>
                </p:cNvGrpSpPr>
                <p:nvPr/>
              </p:nvGrpSpPr>
              <p:grpSpPr bwMode="auto">
                <a:xfrm rot="7191373">
                  <a:off x="3840" y="3024"/>
                  <a:ext cx="624" cy="144"/>
                  <a:chOff x="1056" y="2112"/>
                  <a:chExt cx="624" cy="144"/>
                </a:xfrm>
              </p:grpSpPr>
              <p:sp>
                <p:nvSpPr>
                  <p:cNvPr id="71985" name="Line 132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86" name="Oval 133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09" name="Group 1331"/>
                <p:cNvGrpSpPr>
                  <a:grpSpLocks/>
                </p:cNvGrpSpPr>
                <p:nvPr/>
              </p:nvGrpSpPr>
              <p:grpSpPr bwMode="auto">
                <a:xfrm rot="7191373">
                  <a:off x="3312" y="2448"/>
                  <a:ext cx="624" cy="144"/>
                  <a:chOff x="1056" y="2112"/>
                  <a:chExt cx="624" cy="144"/>
                </a:xfrm>
              </p:grpSpPr>
              <p:sp>
                <p:nvSpPr>
                  <p:cNvPr id="71988" name="Line 133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89" name="Oval 133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12" name="Group 1334"/>
                <p:cNvGrpSpPr>
                  <a:grpSpLocks/>
                </p:cNvGrpSpPr>
                <p:nvPr/>
              </p:nvGrpSpPr>
              <p:grpSpPr bwMode="auto">
                <a:xfrm rot="7191373">
                  <a:off x="3456" y="2640"/>
                  <a:ext cx="624" cy="144"/>
                  <a:chOff x="1056" y="2112"/>
                  <a:chExt cx="624" cy="144"/>
                </a:xfrm>
              </p:grpSpPr>
              <p:sp>
                <p:nvSpPr>
                  <p:cNvPr id="71991" name="Line 133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92" name="Oval 133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15" name="Group 1337"/>
                <p:cNvGrpSpPr>
                  <a:grpSpLocks/>
                </p:cNvGrpSpPr>
                <p:nvPr/>
              </p:nvGrpSpPr>
              <p:grpSpPr bwMode="auto">
                <a:xfrm rot="7191373">
                  <a:off x="4368" y="3600"/>
                  <a:ext cx="624" cy="144"/>
                  <a:chOff x="1056" y="2112"/>
                  <a:chExt cx="624" cy="144"/>
                </a:xfrm>
              </p:grpSpPr>
              <p:sp>
                <p:nvSpPr>
                  <p:cNvPr id="71994" name="Line 133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95" name="Oval 133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18" name="Group 1340"/>
                <p:cNvGrpSpPr>
                  <a:grpSpLocks/>
                </p:cNvGrpSpPr>
                <p:nvPr/>
              </p:nvGrpSpPr>
              <p:grpSpPr bwMode="auto">
                <a:xfrm rot="7191373">
                  <a:off x="4560" y="3744"/>
                  <a:ext cx="624" cy="144"/>
                  <a:chOff x="1056" y="2112"/>
                  <a:chExt cx="624" cy="144"/>
                </a:xfrm>
              </p:grpSpPr>
              <p:sp>
                <p:nvSpPr>
                  <p:cNvPr id="71997" name="Line 134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1998" name="Oval 134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21" name="Group 1343"/>
                <p:cNvGrpSpPr>
                  <a:grpSpLocks/>
                </p:cNvGrpSpPr>
                <p:nvPr/>
              </p:nvGrpSpPr>
              <p:grpSpPr bwMode="auto">
                <a:xfrm>
                  <a:off x="3600" y="2304"/>
                  <a:ext cx="1200" cy="1776"/>
                  <a:chOff x="4560" y="1008"/>
                  <a:chExt cx="1200" cy="1776"/>
                </a:xfrm>
              </p:grpSpPr>
              <p:grpSp>
                <p:nvGrpSpPr>
                  <p:cNvPr id="72024" name="Group 1344"/>
                  <p:cNvGrpSpPr>
                    <a:grpSpLocks/>
                  </p:cNvGrpSpPr>
                  <p:nvPr/>
                </p:nvGrpSpPr>
                <p:grpSpPr bwMode="auto">
                  <a:xfrm rot="7191373">
                    <a:off x="4320" y="1248"/>
                    <a:ext cx="624" cy="144"/>
                    <a:chOff x="1056" y="2112"/>
                    <a:chExt cx="624" cy="144"/>
                  </a:xfrm>
                </p:grpSpPr>
                <p:sp>
                  <p:nvSpPr>
                    <p:cNvPr id="72001" name="Line 134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02" name="Oval 134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27" name="Group 1347"/>
                  <p:cNvGrpSpPr>
                    <a:grpSpLocks/>
                  </p:cNvGrpSpPr>
                  <p:nvPr/>
                </p:nvGrpSpPr>
                <p:grpSpPr bwMode="auto">
                  <a:xfrm rot="7191373">
                    <a:off x="4512" y="1440"/>
                    <a:ext cx="624" cy="144"/>
                    <a:chOff x="1056" y="2112"/>
                    <a:chExt cx="624" cy="144"/>
                  </a:xfrm>
                </p:grpSpPr>
                <p:sp>
                  <p:nvSpPr>
                    <p:cNvPr id="72004" name="Line 134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05" name="Oval 134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30" name="Group 1350"/>
                  <p:cNvGrpSpPr>
                    <a:grpSpLocks/>
                  </p:cNvGrpSpPr>
                  <p:nvPr/>
                </p:nvGrpSpPr>
                <p:grpSpPr bwMode="auto">
                  <a:xfrm rot="7191373">
                    <a:off x="4608" y="1536"/>
                    <a:ext cx="624" cy="144"/>
                    <a:chOff x="1056" y="2112"/>
                    <a:chExt cx="624" cy="144"/>
                  </a:xfrm>
                </p:grpSpPr>
                <p:sp>
                  <p:nvSpPr>
                    <p:cNvPr id="72007" name="Line 135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08" name="Oval 135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31" name="Group 1353"/>
                  <p:cNvGrpSpPr>
                    <a:grpSpLocks/>
                  </p:cNvGrpSpPr>
                  <p:nvPr/>
                </p:nvGrpSpPr>
                <p:grpSpPr bwMode="auto">
                  <a:xfrm rot="7191373">
                    <a:off x="4704" y="1632"/>
                    <a:ext cx="624" cy="144"/>
                    <a:chOff x="1056" y="2112"/>
                    <a:chExt cx="624" cy="144"/>
                  </a:xfrm>
                </p:grpSpPr>
                <p:sp>
                  <p:nvSpPr>
                    <p:cNvPr id="72010" name="Line 135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11" name="Oval 135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32" name="Group 1356"/>
                  <p:cNvGrpSpPr>
                    <a:grpSpLocks/>
                  </p:cNvGrpSpPr>
                  <p:nvPr/>
                </p:nvGrpSpPr>
                <p:grpSpPr bwMode="auto">
                  <a:xfrm rot="7191373">
                    <a:off x="4896" y="1824"/>
                    <a:ext cx="624" cy="144"/>
                    <a:chOff x="1056" y="2112"/>
                    <a:chExt cx="624" cy="144"/>
                  </a:xfrm>
                </p:grpSpPr>
                <p:sp>
                  <p:nvSpPr>
                    <p:cNvPr id="72013" name="Line 135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14" name="Oval 135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33" name="Group 1359"/>
                  <p:cNvGrpSpPr>
                    <a:grpSpLocks/>
                  </p:cNvGrpSpPr>
                  <p:nvPr/>
                </p:nvGrpSpPr>
                <p:grpSpPr bwMode="auto">
                  <a:xfrm rot="7191373">
                    <a:off x="4992" y="1920"/>
                    <a:ext cx="624" cy="144"/>
                    <a:chOff x="1056" y="2112"/>
                    <a:chExt cx="624" cy="144"/>
                  </a:xfrm>
                </p:grpSpPr>
                <p:sp>
                  <p:nvSpPr>
                    <p:cNvPr id="72016" name="Line 136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17" name="Oval 136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36" name="Group 1362"/>
                  <p:cNvGrpSpPr>
                    <a:grpSpLocks/>
                  </p:cNvGrpSpPr>
                  <p:nvPr/>
                </p:nvGrpSpPr>
                <p:grpSpPr bwMode="auto">
                  <a:xfrm rot="7191373">
                    <a:off x="5088" y="2016"/>
                    <a:ext cx="624" cy="144"/>
                    <a:chOff x="1056" y="2112"/>
                    <a:chExt cx="624" cy="144"/>
                  </a:xfrm>
                </p:grpSpPr>
                <p:sp>
                  <p:nvSpPr>
                    <p:cNvPr id="72019" name="Line 136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20" name="Oval 136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39" name="Group 1365"/>
                  <p:cNvGrpSpPr>
                    <a:grpSpLocks/>
                  </p:cNvGrpSpPr>
                  <p:nvPr/>
                </p:nvGrpSpPr>
                <p:grpSpPr bwMode="auto">
                  <a:xfrm rot="7191373">
                    <a:off x="5184" y="2112"/>
                    <a:ext cx="624" cy="144"/>
                    <a:chOff x="1056" y="2112"/>
                    <a:chExt cx="624" cy="144"/>
                  </a:xfrm>
                </p:grpSpPr>
                <p:sp>
                  <p:nvSpPr>
                    <p:cNvPr id="72022" name="Line 136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23" name="Oval 136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42" name="Group 1368"/>
                  <p:cNvGrpSpPr>
                    <a:grpSpLocks/>
                  </p:cNvGrpSpPr>
                  <p:nvPr/>
                </p:nvGrpSpPr>
                <p:grpSpPr bwMode="auto">
                  <a:xfrm rot="7191373">
                    <a:off x="5280" y="2208"/>
                    <a:ext cx="624" cy="144"/>
                    <a:chOff x="1056" y="2112"/>
                    <a:chExt cx="624" cy="144"/>
                  </a:xfrm>
                </p:grpSpPr>
                <p:sp>
                  <p:nvSpPr>
                    <p:cNvPr id="72025" name="Line 136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26" name="Oval 137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45" name="Group 1371"/>
                  <p:cNvGrpSpPr>
                    <a:grpSpLocks/>
                  </p:cNvGrpSpPr>
                  <p:nvPr/>
                </p:nvGrpSpPr>
                <p:grpSpPr bwMode="auto">
                  <a:xfrm rot="7191373">
                    <a:off x="5376" y="2400"/>
                    <a:ext cx="624" cy="144"/>
                    <a:chOff x="1056" y="2112"/>
                    <a:chExt cx="624" cy="144"/>
                  </a:xfrm>
                </p:grpSpPr>
                <p:sp>
                  <p:nvSpPr>
                    <p:cNvPr id="72028" name="Line 137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29" name="Oval 137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grpSp>
      <p:grpSp>
        <p:nvGrpSpPr>
          <p:cNvPr id="72048" name="Group 1374"/>
          <p:cNvGrpSpPr>
            <a:grpSpLocks/>
          </p:cNvGrpSpPr>
          <p:nvPr/>
        </p:nvGrpSpPr>
        <p:grpSpPr bwMode="auto">
          <a:xfrm>
            <a:off x="2133600" y="4319588"/>
            <a:ext cx="5457825" cy="2538412"/>
            <a:chOff x="1056" y="2688"/>
            <a:chExt cx="4320" cy="1968"/>
          </a:xfrm>
        </p:grpSpPr>
        <p:grpSp>
          <p:nvGrpSpPr>
            <p:cNvPr id="72051" name="Group 1375"/>
            <p:cNvGrpSpPr>
              <a:grpSpLocks/>
            </p:cNvGrpSpPr>
            <p:nvPr/>
          </p:nvGrpSpPr>
          <p:grpSpPr bwMode="auto">
            <a:xfrm>
              <a:off x="1056" y="2688"/>
              <a:ext cx="2256" cy="1920"/>
              <a:chOff x="2544" y="2736"/>
              <a:chExt cx="2256" cy="1920"/>
            </a:xfrm>
          </p:grpSpPr>
          <p:grpSp>
            <p:nvGrpSpPr>
              <p:cNvPr id="72052" name="Group 1376"/>
              <p:cNvGrpSpPr>
                <a:grpSpLocks/>
              </p:cNvGrpSpPr>
              <p:nvPr/>
            </p:nvGrpSpPr>
            <p:grpSpPr bwMode="auto">
              <a:xfrm rot="-2817779">
                <a:off x="3048" y="2904"/>
                <a:ext cx="1392" cy="2112"/>
                <a:chOff x="3552" y="2208"/>
                <a:chExt cx="1392" cy="2112"/>
              </a:xfrm>
            </p:grpSpPr>
            <p:grpSp>
              <p:nvGrpSpPr>
                <p:cNvPr id="72055" name="Group 1377"/>
                <p:cNvGrpSpPr>
                  <a:grpSpLocks/>
                </p:cNvGrpSpPr>
                <p:nvPr/>
              </p:nvGrpSpPr>
              <p:grpSpPr bwMode="auto">
                <a:xfrm rot="7191373">
                  <a:off x="4560" y="3936"/>
                  <a:ext cx="624" cy="144"/>
                  <a:chOff x="1056" y="2112"/>
                  <a:chExt cx="624" cy="144"/>
                </a:xfrm>
              </p:grpSpPr>
              <p:sp>
                <p:nvSpPr>
                  <p:cNvPr id="72034" name="Line 137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35" name="Oval 137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58" name="Group 1380"/>
                <p:cNvGrpSpPr>
                  <a:grpSpLocks/>
                </p:cNvGrpSpPr>
                <p:nvPr/>
              </p:nvGrpSpPr>
              <p:grpSpPr bwMode="auto">
                <a:xfrm rot="7191373">
                  <a:off x="3840" y="3024"/>
                  <a:ext cx="624" cy="144"/>
                  <a:chOff x="1056" y="2112"/>
                  <a:chExt cx="624" cy="144"/>
                </a:xfrm>
              </p:grpSpPr>
              <p:sp>
                <p:nvSpPr>
                  <p:cNvPr id="72037" name="Line 138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38" name="Oval 138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61" name="Group 1383"/>
                <p:cNvGrpSpPr>
                  <a:grpSpLocks/>
                </p:cNvGrpSpPr>
                <p:nvPr/>
              </p:nvGrpSpPr>
              <p:grpSpPr bwMode="auto">
                <a:xfrm rot="7191373">
                  <a:off x="3312" y="2448"/>
                  <a:ext cx="624" cy="144"/>
                  <a:chOff x="1056" y="2112"/>
                  <a:chExt cx="624" cy="144"/>
                </a:xfrm>
              </p:grpSpPr>
              <p:sp>
                <p:nvSpPr>
                  <p:cNvPr id="72040" name="Line 138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41" name="Oval 138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64" name="Group 1386"/>
                <p:cNvGrpSpPr>
                  <a:grpSpLocks/>
                </p:cNvGrpSpPr>
                <p:nvPr/>
              </p:nvGrpSpPr>
              <p:grpSpPr bwMode="auto">
                <a:xfrm rot="7191373">
                  <a:off x="3456" y="2640"/>
                  <a:ext cx="624" cy="144"/>
                  <a:chOff x="1056" y="2112"/>
                  <a:chExt cx="624" cy="144"/>
                </a:xfrm>
              </p:grpSpPr>
              <p:sp>
                <p:nvSpPr>
                  <p:cNvPr id="72043" name="Line 138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44" name="Oval 138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67" name="Group 1389"/>
                <p:cNvGrpSpPr>
                  <a:grpSpLocks/>
                </p:cNvGrpSpPr>
                <p:nvPr/>
              </p:nvGrpSpPr>
              <p:grpSpPr bwMode="auto">
                <a:xfrm rot="7191373">
                  <a:off x="4368" y="3600"/>
                  <a:ext cx="624" cy="144"/>
                  <a:chOff x="1056" y="2112"/>
                  <a:chExt cx="624" cy="144"/>
                </a:xfrm>
              </p:grpSpPr>
              <p:sp>
                <p:nvSpPr>
                  <p:cNvPr id="72046" name="Line 139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47" name="Oval 139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70" name="Group 1392"/>
                <p:cNvGrpSpPr>
                  <a:grpSpLocks/>
                </p:cNvGrpSpPr>
                <p:nvPr/>
              </p:nvGrpSpPr>
              <p:grpSpPr bwMode="auto">
                <a:xfrm rot="7191373">
                  <a:off x="4560" y="3744"/>
                  <a:ext cx="624" cy="144"/>
                  <a:chOff x="1056" y="2112"/>
                  <a:chExt cx="624" cy="144"/>
                </a:xfrm>
              </p:grpSpPr>
              <p:sp>
                <p:nvSpPr>
                  <p:cNvPr id="72049" name="Line 139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50" name="Oval 139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73" name="Group 1395"/>
                <p:cNvGrpSpPr>
                  <a:grpSpLocks/>
                </p:cNvGrpSpPr>
                <p:nvPr/>
              </p:nvGrpSpPr>
              <p:grpSpPr bwMode="auto">
                <a:xfrm>
                  <a:off x="3600" y="2304"/>
                  <a:ext cx="1200" cy="1776"/>
                  <a:chOff x="4560" y="1008"/>
                  <a:chExt cx="1200" cy="1776"/>
                </a:xfrm>
              </p:grpSpPr>
              <p:grpSp>
                <p:nvGrpSpPr>
                  <p:cNvPr id="72076" name="Group 1396"/>
                  <p:cNvGrpSpPr>
                    <a:grpSpLocks/>
                  </p:cNvGrpSpPr>
                  <p:nvPr/>
                </p:nvGrpSpPr>
                <p:grpSpPr bwMode="auto">
                  <a:xfrm rot="7191373">
                    <a:off x="4320" y="1248"/>
                    <a:ext cx="624" cy="144"/>
                    <a:chOff x="1056" y="2112"/>
                    <a:chExt cx="624" cy="144"/>
                  </a:xfrm>
                </p:grpSpPr>
                <p:sp>
                  <p:nvSpPr>
                    <p:cNvPr id="72053" name="Line 139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54" name="Oval 139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79" name="Group 1399"/>
                  <p:cNvGrpSpPr>
                    <a:grpSpLocks/>
                  </p:cNvGrpSpPr>
                  <p:nvPr/>
                </p:nvGrpSpPr>
                <p:grpSpPr bwMode="auto">
                  <a:xfrm rot="7191373">
                    <a:off x="4512" y="1440"/>
                    <a:ext cx="624" cy="144"/>
                    <a:chOff x="1056" y="2112"/>
                    <a:chExt cx="624" cy="144"/>
                  </a:xfrm>
                </p:grpSpPr>
                <p:sp>
                  <p:nvSpPr>
                    <p:cNvPr id="72056" name="Line 140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57" name="Oval 140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82" name="Group 1402"/>
                  <p:cNvGrpSpPr>
                    <a:grpSpLocks/>
                  </p:cNvGrpSpPr>
                  <p:nvPr/>
                </p:nvGrpSpPr>
                <p:grpSpPr bwMode="auto">
                  <a:xfrm rot="7191373">
                    <a:off x="4608" y="1536"/>
                    <a:ext cx="624" cy="144"/>
                    <a:chOff x="1056" y="2112"/>
                    <a:chExt cx="624" cy="144"/>
                  </a:xfrm>
                </p:grpSpPr>
                <p:sp>
                  <p:nvSpPr>
                    <p:cNvPr id="72059" name="Line 140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60" name="Oval 140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83" name="Group 1405"/>
                  <p:cNvGrpSpPr>
                    <a:grpSpLocks/>
                  </p:cNvGrpSpPr>
                  <p:nvPr/>
                </p:nvGrpSpPr>
                <p:grpSpPr bwMode="auto">
                  <a:xfrm rot="7191373">
                    <a:off x="4704" y="1632"/>
                    <a:ext cx="624" cy="144"/>
                    <a:chOff x="1056" y="2112"/>
                    <a:chExt cx="624" cy="144"/>
                  </a:xfrm>
                </p:grpSpPr>
                <p:sp>
                  <p:nvSpPr>
                    <p:cNvPr id="72062" name="Line 140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63" name="Oval 140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86" name="Group 1408"/>
                  <p:cNvGrpSpPr>
                    <a:grpSpLocks/>
                  </p:cNvGrpSpPr>
                  <p:nvPr/>
                </p:nvGrpSpPr>
                <p:grpSpPr bwMode="auto">
                  <a:xfrm rot="7191373">
                    <a:off x="4896" y="1824"/>
                    <a:ext cx="624" cy="144"/>
                    <a:chOff x="1056" y="2112"/>
                    <a:chExt cx="624" cy="144"/>
                  </a:xfrm>
                </p:grpSpPr>
                <p:sp>
                  <p:nvSpPr>
                    <p:cNvPr id="72065" name="Line 140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66" name="Oval 141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89" name="Group 1411"/>
                  <p:cNvGrpSpPr>
                    <a:grpSpLocks/>
                  </p:cNvGrpSpPr>
                  <p:nvPr/>
                </p:nvGrpSpPr>
                <p:grpSpPr bwMode="auto">
                  <a:xfrm rot="7191373">
                    <a:off x="4992" y="1920"/>
                    <a:ext cx="624" cy="144"/>
                    <a:chOff x="1056" y="2112"/>
                    <a:chExt cx="624" cy="144"/>
                  </a:xfrm>
                </p:grpSpPr>
                <p:sp>
                  <p:nvSpPr>
                    <p:cNvPr id="72068" name="Line 141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69" name="Oval 141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92" name="Group 1414"/>
                  <p:cNvGrpSpPr>
                    <a:grpSpLocks/>
                  </p:cNvGrpSpPr>
                  <p:nvPr/>
                </p:nvGrpSpPr>
                <p:grpSpPr bwMode="auto">
                  <a:xfrm rot="7191373">
                    <a:off x="5088" y="2016"/>
                    <a:ext cx="624" cy="144"/>
                    <a:chOff x="1056" y="2112"/>
                    <a:chExt cx="624" cy="144"/>
                  </a:xfrm>
                </p:grpSpPr>
                <p:sp>
                  <p:nvSpPr>
                    <p:cNvPr id="72071" name="Line 141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72" name="Oval 141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95" name="Group 1417"/>
                  <p:cNvGrpSpPr>
                    <a:grpSpLocks/>
                  </p:cNvGrpSpPr>
                  <p:nvPr/>
                </p:nvGrpSpPr>
                <p:grpSpPr bwMode="auto">
                  <a:xfrm rot="7191373">
                    <a:off x="5184" y="2112"/>
                    <a:ext cx="624" cy="144"/>
                    <a:chOff x="1056" y="2112"/>
                    <a:chExt cx="624" cy="144"/>
                  </a:xfrm>
                </p:grpSpPr>
                <p:sp>
                  <p:nvSpPr>
                    <p:cNvPr id="72074" name="Line 141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75" name="Oval 141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098" name="Group 1420"/>
                  <p:cNvGrpSpPr>
                    <a:grpSpLocks/>
                  </p:cNvGrpSpPr>
                  <p:nvPr/>
                </p:nvGrpSpPr>
                <p:grpSpPr bwMode="auto">
                  <a:xfrm rot="7191373">
                    <a:off x="5280" y="2208"/>
                    <a:ext cx="624" cy="144"/>
                    <a:chOff x="1056" y="2112"/>
                    <a:chExt cx="624" cy="144"/>
                  </a:xfrm>
                </p:grpSpPr>
                <p:sp>
                  <p:nvSpPr>
                    <p:cNvPr id="72077" name="Line 142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78" name="Oval 142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01" name="Group 1423"/>
                  <p:cNvGrpSpPr>
                    <a:grpSpLocks/>
                  </p:cNvGrpSpPr>
                  <p:nvPr/>
                </p:nvGrpSpPr>
                <p:grpSpPr bwMode="auto">
                  <a:xfrm rot="7191373">
                    <a:off x="5376" y="2400"/>
                    <a:ext cx="624" cy="144"/>
                    <a:chOff x="1056" y="2112"/>
                    <a:chExt cx="624" cy="144"/>
                  </a:xfrm>
                </p:grpSpPr>
                <p:sp>
                  <p:nvSpPr>
                    <p:cNvPr id="72080" name="Line 142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81" name="Oval 142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2102" name="Group 1426"/>
              <p:cNvGrpSpPr>
                <a:grpSpLocks/>
              </p:cNvGrpSpPr>
              <p:nvPr/>
            </p:nvGrpSpPr>
            <p:grpSpPr bwMode="auto">
              <a:xfrm rot="-2817779" flipH="1" flipV="1">
                <a:off x="2904" y="2376"/>
                <a:ext cx="1392" cy="2112"/>
                <a:chOff x="3552" y="2208"/>
                <a:chExt cx="1392" cy="2112"/>
              </a:xfrm>
            </p:grpSpPr>
            <p:grpSp>
              <p:nvGrpSpPr>
                <p:cNvPr id="72105" name="Group 1427"/>
                <p:cNvGrpSpPr>
                  <a:grpSpLocks/>
                </p:cNvGrpSpPr>
                <p:nvPr/>
              </p:nvGrpSpPr>
              <p:grpSpPr bwMode="auto">
                <a:xfrm rot="7191373">
                  <a:off x="4560" y="3936"/>
                  <a:ext cx="624" cy="144"/>
                  <a:chOff x="1056" y="2112"/>
                  <a:chExt cx="624" cy="144"/>
                </a:xfrm>
              </p:grpSpPr>
              <p:sp>
                <p:nvSpPr>
                  <p:cNvPr id="72084" name="Line 142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85" name="Oval 142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08" name="Group 1430"/>
                <p:cNvGrpSpPr>
                  <a:grpSpLocks/>
                </p:cNvGrpSpPr>
                <p:nvPr/>
              </p:nvGrpSpPr>
              <p:grpSpPr bwMode="auto">
                <a:xfrm rot="7191373">
                  <a:off x="3840" y="3024"/>
                  <a:ext cx="624" cy="144"/>
                  <a:chOff x="1056" y="2112"/>
                  <a:chExt cx="624" cy="144"/>
                </a:xfrm>
              </p:grpSpPr>
              <p:sp>
                <p:nvSpPr>
                  <p:cNvPr id="72087" name="Line 143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88" name="Oval 143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11" name="Group 1433"/>
                <p:cNvGrpSpPr>
                  <a:grpSpLocks/>
                </p:cNvGrpSpPr>
                <p:nvPr/>
              </p:nvGrpSpPr>
              <p:grpSpPr bwMode="auto">
                <a:xfrm rot="7191373">
                  <a:off x="3312" y="2448"/>
                  <a:ext cx="624" cy="144"/>
                  <a:chOff x="1056" y="2112"/>
                  <a:chExt cx="624" cy="144"/>
                </a:xfrm>
              </p:grpSpPr>
              <p:sp>
                <p:nvSpPr>
                  <p:cNvPr id="72090" name="Line 143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91" name="Oval 143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14" name="Group 1436"/>
                <p:cNvGrpSpPr>
                  <a:grpSpLocks/>
                </p:cNvGrpSpPr>
                <p:nvPr/>
              </p:nvGrpSpPr>
              <p:grpSpPr bwMode="auto">
                <a:xfrm rot="7191373">
                  <a:off x="3456" y="2640"/>
                  <a:ext cx="624" cy="144"/>
                  <a:chOff x="1056" y="2112"/>
                  <a:chExt cx="624" cy="144"/>
                </a:xfrm>
              </p:grpSpPr>
              <p:sp>
                <p:nvSpPr>
                  <p:cNvPr id="72093" name="Line 143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94" name="Oval 143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17" name="Group 1439"/>
                <p:cNvGrpSpPr>
                  <a:grpSpLocks/>
                </p:cNvGrpSpPr>
                <p:nvPr/>
              </p:nvGrpSpPr>
              <p:grpSpPr bwMode="auto">
                <a:xfrm rot="7191373">
                  <a:off x="4368" y="3600"/>
                  <a:ext cx="624" cy="144"/>
                  <a:chOff x="1056" y="2112"/>
                  <a:chExt cx="624" cy="144"/>
                </a:xfrm>
              </p:grpSpPr>
              <p:sp>
                <p:nvSpPr>
                  <p:cNvPr id="72096" name="Line 144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097" name="Oval 144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20" name="Group 1442"/>
                <p:cNvGrpSpPr>
                  <a:grpSpLocks/>
                </p:cNvGrpSpPr>
                <p:nvPr/>
              </p:nvGrpSpPr>
              <p:grpSpPr bwMode="auto">
                <a:xfrm rot="7191373">
                  <a:off x="4560" y="3744"/>
                  <a:ext cx="624" cy="144"/>
                  <a:chOff x="1056" y="2112"/>
                  <a:chExt cx="624" cy="144"/>
                </a:xfrm>
              </p:grpSpPr>
              <p:sp>
                <p:nvSpPr>
                  <p:cNvPr id="72099" name="Line 144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00" name="Oval 144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23" name="Group 1445"/>
                <p:cNvGrpSpPr>
                  <a:grpSpLocks/>
                </p:cNvGrpSpPr>
                <p:nvPr/>
              </p:nvGrpSpPr>
              <p:grpSpPr bwMode="auto">
                <a:xfrm>
                  <a:off x="3600" y="2304"/>
                  <a:ext cx="1200" cy="1776"/>
                  <a:chOff x="4560" y="1008"/>
                  <a:chExt cx="1200" cy="1776"/>
                </a:xfrm>
              </p:grpSpPr>
              <p:grpSp>
                <p:nvGrpSpPr>
                  <p:cNvPr id="72126" name="Group 1446"/>
                  <p:cNvGrpSpPr>
                    <a:grpSpLocks/>
                  </p:cNvGrpSpPr>
                  <p:nvPr/>
                </p:nvGrpSpPr>
                <p:grpSpPr bwMode="auto">
                  <a:xfrm rot="7191373">
                    <a:off x="4320" y="1248"/>
                    <a:ext cx="624" cy="144"/>
                    <a:chOff x="1056" y="2112"/>
                    <a:chExt cx="624" cy="144"/>
                  </a:xfrm>
                </p:grpSpPr>
                <p:sp>
                  <p:nvSpPr>
                    <p:cNvPr id="72103" name="Line 144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04" name="Oval 144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29" name="Group 1449"/>
                  <p:cNvGrpSpPr>
                    <a:grpSpLocks/>
                  </p:cNvGrpSpPr>
                  <p:nvPr/>
                </p:nvGrpSpPr>
                <p:grpSpPr bwMode="auto">
                  <a:xfrm rot="7191373">
                    <a:off x="4512" y="1440"/>
                    <a:ext cx="624" cy="144"/>
                    <a:chOff x="1056" y="2112"/>
                    <a:chExt cx="624" cy="144"/>
                  </a:xfrm>
                </p:grpSpPr>
                <p:sp>
                  <p:nvSpPr>
                    <p:cNvPr id="72106" name="Line 145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07" name="Oval 145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32" name="Group 1452"/>
                  <p:cNvGrpSpPr>
                    <a:grpSpLocks/>
                  </p:cNvGrpSpPr>
                  <p:nvPr/>
                </p:nvGrpSpPr>
                <p:grpSpPr bwMode="auto">
                  <a:xfrm rot="7191373">
                    <a:off x="4608" y="1536"/>
                    <a:ext cx="624" cy="144"/>
                    <a:chOff x="1056" y="2112"/>
                    <a:chExt cx="624" cy="144"/>
                  </a:xfrm>
                </p:grpSpPr>
                <p:sp>
                  <p:nvSpPr>
                    <p:cNvPr id="72109" name="Line 145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10" name="Oval 145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33" name="Group 1455"/>
                  <p:cNvGrpSpPr>
                    <a:grpSpLocks/>
                  </p:cNvGrpSpPr>
                  <p:nvPr/>
                </p:nvGrpSpPr>
                <p:grpSpPr bwMode="auto">
                  <a:xfrm rot="7191373">
                    <a:off x="4704" y="1632"/>
                    <a:ext cx="624" cy="144"/>
                    <a:chOff x="1056" y="2112"/>
                    <a:chExt cx="624" cy="144"/>
                  </a:xfrm>
                </p:grpSpPr>
                <p:sp>
                  <p:nvSpPr>
                    <p:cNvPr id="72112" name="Line 145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13" name="Oval 145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34" name="Group 1458"/>
                  <p:cNvGrpSpPr>
                    <a:grpSpLocks/>
                  </p:cNvGrpSpPr>
                  <p:nvPr/>
                </p:nvGrpSpPr>
                <p:grpSpPr bwMode="auto">
                  <a:xfrm rot="7191373">
                    <a:off x="4896" y="1824"/>
                    <a:ext cx="624" cy="144"/>
                    <a:chOff x="1056" y="2112"/>
                    <a:chExt cx="624" cy="144"/>
                  </a:xfrm>
                </p:grpSpPr>
                <p:sp>
                  <p:nvSpPr>
                    <p:cNvPr id="72115" name="Line 145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16" name="Oval 146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37" name="Group 1461"/>
                  <p:cNvGrpSpPr>
                    <a:grpSpLocks/>
                  </p:cNvGrpSpPr>
                  <p:nvPr/>
                </p:nvGrpSpPr>
                <p:grpSpPr bwMode="auto">
                  <a:xfrm rot="7191373">
                    <a:off x="4992" y="1920"/>
                    <a:ext cx="624" cy="144"/>
                    <a:chOff x="1056" y="2112"/>
                    <a:chExt cx="624" cy="144"/>
                  </a:xfrm>
                </p:grpSpPr>
                <p:sp>
                  <p:nvSpPr>
                    <p:cNvPr id="72118" name="Line 146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19" name="Oval 146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40" name="Group 1464"/>
                  <p:cNvGrpSpPr>
                    <a:grpSpLocks/>
                  </p:cNvGrpSpPr>
                  <p:nvPr/>
                </p:nvGrpSpPr>
                <p:grpSpPr bwMode="auto">
                  <a:xfrm rot="7191373">
                    <a:off x="5088" y="2016"/>
                    <a:ext cx="624" cy="144"/>
                    <a:chOff x="1056" y="2112"/>
                    <a:chExt cx="624" cy="144"/>
                  </a:xfrm>
                </p:grpSpPr>
                <p:sp>
                  <p:nvSpPr>
                    <p:cNvPr id="72121" name="Line 146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22" name="Oval 146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43" name="Group 1467"/>
                  <p:cNvGrpSpPr>
                    <a:grpSpLocks/>
                  </p:cNvGrpSpPr>
                  <p:nvPr/>
                </p:nvGrpSpPr>
                <p:grpSpPr bwMode="auto">
                  <a:xfrm rot="7191373">
                    <a:off x="5184" y="2112"/>
                    <a:ext cx="624" cy="144"/>
                    <a:chOff x="1056" y="2112"/>
                    <a:chExt cx="624" cy="144"/>
                  </a:xfrm>
                </p:grpSpPr>
                <p:sp>
                  <p:nvSpPr>
                    <p:cNvPr id="72124" name="Line 146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25" name="Oval 146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46" name="Group 1470"/>
                  <p:cNvGrpSpPr>
                    <a:grpSpLocks/>
                  </p:cNvGrpSpPr>
                  <p:nvPr/>
                </p:nvGrpSpPr>
                <p:grpSpPr bwMode="auto">
                  <a:xfrm rot="7191373">
                    <a:off x="5280" y="2208"/>
                    <a:ext cx="624" cy="144"/>
                    <a:chOff x="1056" y="2112"/>
                    <a:chExt cx="624" cy="144"/>
                  </a:xfrm>
                </p:grpSpPr>
                <p:sp>
                  <p:nvSpPr>
                    <p:cNvPr id="72127" name="Line 147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28" name="Oval 147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49" name="Group 1473"/>
                  <p:cNvGrpSpPr>
                    <a:grpSpLocks/>
                  </p:cNvGrpSpPr>
                  <p:nvPr/>
                </p:nvGrpSpPr>
                <p:grpSpPr bwMode="auto">
                  <a:xfrm rot="7191373">
                    <a:off x="5376" y="2400"/>
                    <a:ext cx="624" cy="144"/>
                    <a:chOff x="1056" y="2112"/>
                    <a:chExt cx="624" cy="144"/>
                  </a:xfrm>
                </p:grpSpPr>
                <p:sp>
                  <p:nvSpPr>
                    <p:cNvPr id="72130" name="Line 147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31" name="Oval 147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grpSp>
          <p:nvGrpSpPr>
            <p:cNvPr id="72152" name="Group 1476"/>
            <p:cNvGrpSpPr>
              <a:grpSpLocks/>
            </p:cNvGrpSpPr>
            <p:nvPr/>
          </p:nvGrpSpPr>
          <p:grpSpPr bwMode="auto">
            <a:xfrm>
              <a:off x="3120" y="2736"/>
              <a:ext cx="2256" cy="1920"/>
              <a:chOff x="2544" y="2736"/>
              <a:chExt cx="2256" cy="1920"/>
            </a:xfrm>
          </p:grpSpPr>
          <p:grpSp>
            <p:nvGrpSpPr>
              <p:cNvPr id="72153" name="Group 1477"/>
              <p:cNvGrpSpPr>
                <a:grpSpLocks/>
              </p:cNvGrpSpPr>
              <p:nvPr/>
            </p:nvGrpSpPr>
            <p:grpSpPr bwMode="auto">
              <a:xfrm rot="-2817779">
                <a:off x="3048" y="2904"/>
                <a:ext cx="1392" cy="2112"/>
                <a:chOff x="3552" y="2208"/>
                <a:chExt cx="1392" cy="2112"/>
              </a:xfrm>
            </p:grpSpPr>
            <p:grpSp>
              <p:nvGrpSpPr>
                <p:cNvPr id="72156" name="Group 1478"/>
                <p:cNvGrpSpPr>
                  <a:grpSpLocks/>
                </p:cNvGrpSpPr>
                <p:nvPr/>
              </p:nvGrpSpPr>
              <p:grpSpPr bwMode="auto">
                <a:xfrm rot="7191373">
                  <a:off x="4560" y="3936"/>
                  <a:ext cx="624" cy="144"/>
                  <a:chOff x="1056" y="2112"/>
                  <a:chExt cx="624" cy="144"/>
                </a:xfrm>
              </p:grpSpPr>
              <p:sp>
                <p:nvSpPr>
                  <p:cNvPr id="72135" name="Line 147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36" name="Oval 148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59" name="Group 1481"/>
                <p:cNvGrpSpPr>
                  <a:grpSpLocks/>
                </p:cNvGrpSpPr>
                <p:nvPr/>
              </p:nvGrpSpPr>
              <p:grpSpPr bwMode="auto">
                <a:xfrm rot="7191373">
                  <a:off x="3840" y="3024"/>
                  <a:ext cx="624" cy="144"/>
                  <a:chOff x="1056" y="2112"/>
                  <a:chExt cx="624" cy="144"/>
                </a:xfrm>
              </p:grpSpPr>
              <p:sp>
                <p:nvSpPr>
                  <p:cNvPr id="72138" name="Line 148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39" name="Oval 148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62" name="Group 1484"/>
                <p:cNvGrpSpPr>
                  <a:grpSpLocks/>
                </p:cNvGrpSpPr>
                <p:nvPr/>
              </p:nvGrpSpPr>
              <p:grpSpPr bwMode="auto">
                <a:xfrm rot="7191373">
                  <a:off x="3312" y="2448"/>
                  <a:ext cx="624" cy="144"/>
                  <a:chOff x="1056" y="2112"/>
                  <a:chExt cx="624" cy="144"/>
                </a:xfrm>
              </p:grpSpPr>
              <p:sp>
                <p:nvSpPr>
                  <p:cNvPr id="72141" name="Line 148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42" name="Oval 148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65" name="Group 1487"/>
                <p:cNvGrpSpPr>
                  <a:grpSpLocks/>
                </p:cNvGrpSpPr>
                <p:nvPr/>
              </p:nvGrpSpPr>
              <p:grpSpPr bwMode="auto">
                <a:xfrm rot="7191373">
                  <a:off x="3456" y="2640"/>
                  <a:ext cx="624" cy="144"/>
                  <a:chOff x="1056" y="2112"/>
                  <a:chExt cx="624" cy="144"/>
                </a:xfrm>
              </p:grpSpPr>
              <p:sp>
                <p:nvSpPr>
                  <p:cNvPr id="72144" name="Line 148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45" name="Oval 148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68" name="Group 1490"/>
                <p:cNvGrpSpPr>
                  <a:grpSpLocks/>
                </p:cNvGrpSpPr>
                <p:nvPr/>
              </p:nvGrpSpPr>
              <p:grpSpPr bwMode="auto">
                <a:xfrm rot="7191373">
                  <a:off x="4368" y="3600"/>
                  <a:ext cx="624" cy="144"/>
                  <a:chOff x="1056" y="2112"/>
                  <a:chExt cx="624" cy="144"/>
                </a:xfrm>
              </p:grpSpPr>
              <p:sp>
                <p:nvSpPr>
                  <p:cNvPr id="72147" name="Line 149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48" name="Oval 149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71" name="Group 1493"/>
                <p:cNvGrpSpPr>
                  <a:grpSpLocks/>
                </p:cNvGrpSpPr>
                <p:nvPr/>
              </p:nvGrpSpPr>
              <p:grpSpPr bwMode="auto">
                <a:xfrm rot="7191373">
                  <a:off x="4560" y="3744"/>
                  <a:ext cx="624" cy="144"/>
                  <a:chOff x="1056" y="2112"/>
                  <a:chExt cx="624" cy="144"/>
                </a:xfrm>
              </p:grpSpPr>
              <p:sp>
                <p:nvSpPr>
                  <p:cNvPr id="72150" name="Line 149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51" name="Oval 149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74" name="Group 1496"/>
                <p:cNvGrpSpPr>
                  <a:grpSpLocks/>
                </p:cNvGrpSpPr>
                <p:nvPr/>
              </p:nvGrpSpPr>
              <p:grpSpPr bwMode="auto">
                <a:xfrm>
                  <a:off x="3600" y="2304"/>
                  <a:ext cx="1200" cy="1776"/>
                  <a:chOff x="4560" y="1008"/>
                  <a:chExt cx="1200" cy="1776"/>
                </a:xfrm>
              </p:grpSpPr>
              <p:grpSp>
                <p:nvGrpSpPr>
                  <p:cNvPr id="72177" name="Group 1497"/>
                  <p:cNvGrpSpPr>
                    <a:grpSpLocks/>
                  </p:cNvGrpSpPr>
                  <p:nvPr/>
                </p:nvGrpSpPr>
                <p:grpSpPr bwMode="auto">
                  <a:xfrm rot="7191373">
                    <a:off x="4320" y="1248"/>
                    <a:ext cx="624" cy="144"/>
                    <a:chOff x="1056" y="2112"/>
                    <a:chExt cx="624" cy="144"/>
                  </a:xfrm>
                </p:grpSpPr>
                <p:sp>
                  <p:nvSpPr>
                    <p:cNvPr id="72154" name="Line 149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55" name="Oval 149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80" name="Group 1500"/>
                  <p:cNvGrpSpPr>
                    <a:grpSpLocks/>
                  </p:cNvGrpSpPr>
                  <p:nvPr/>
                </p:nvGrpSpPr>
                <p:grpSpPr bwMode="auto">
                  <a:xfrm rot="7191373">
                    <a:off x="4512" y="1440"/>
                    <a:ext cx="624" cy="144"/>
                    <a:chOff x="1056" y="2112"/>
                    <a:chExt cx="624" cy="144"/>
                  </a:xfrm>
                </p:grpSpPr>
                <p:sp>
                  <p:nvSpPr>
                    <p:cNvPr id="72157" name="Line 150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58" name="Oval 150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83" name="Group 1503"/>
                  <p:cNvGrpSpPr>
                    <a:grpSpLocks/>
                  </p:cNvGrpSpPr>
                  <p:nvPr/>
                </p:nvGrpSpPr>
                <p:grpSpPr bwMode="auto">
                  <a:xfrm rot="7191373">
                    <a:off x="4608" y="1536"/>
                    <a:ext cx="624" cy="144"/>
                    <a:chOff x="1056" y="2112"/>
                    <a:chExt cx="624" cy="144"/>
                  </a:xfrm>
                </p:grpSpPr>
                <p:sp>
                  <p:nvSpPr>
                    <p:cNvPr id="72160" name="Line 150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61" name="Oval 150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84" name="Group 1506"/>
                  <p:cNvGrpSpPr>
                    <a:grpSpLocks/>
                  </p:cNvGrpSpPr>
                  <p:nvPr/>
                </p:nvGrpSpPr>
                <p:grpSpPr bwMode="auto">
                  <a:xfrm rot="7191373">
                    <a:off x="4704" y="1632"/>
                    <a:ext cx="624" cy="144"/>
                    <a:chOff x="1056" y="2112"/>
                    <a:chExt cx="624" cy="144"/>
                  </a:xfrm>
                </p:grpSpPr>
                <p:sp>
                  <p:nvSpPr>
                    <p:cNvPr id="72163" name="Line 150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64" name="Oval 150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87" name="Group 1509"/>
                  <p:cNvGrpSpPr>
                    <a:grpSpLocks/>
                  </p:cNvGrpSpPr>
                  <p:nvPr/>
                </p:nvGrpSpPr>
                <p:grpSpPr bwMode="auto">
                  <a:xfrm rot="7191373">
                    <a:off x="4896" y="1824"/>
                    <a:ext cx="624" cy="144"/>
                    <a:chOff x="1056" y="2112"/>
                    <a:chExt cx="624" cy="144"/>
                  </a:xfrm>
                </p:grpSpPr>
                <p:sp>
                  <p:nvSpPr>
                    <p:cNvPr id="72166" name="Line 151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67" name="Oval 151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90" name="Group 1512"/>
                  <p:cNvGrpSpPr>
                    <a:grpSpLocks/>
                  </p:cNvGrpSpPr>
                  <p:nvPr/>
                </p:nvGrpSpPr>
                <p:grpSpPr bwMode="auto">
                  <a:xfrm rot="7191373">
                    <a:off x="4992" y="1920"/>
                    <a:ext cx="624" cy="144"/>
                    <a:chOff x="1056" y="2112"/>
                    <a:chExt cx="624" cy="144"/>
                  </a:xfrm>
                </p:grpSpPr>
                <p:sp>
                  <p:nvSpPr>
                    <p:cNvPr id="72169" name="Line 151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70" name="Oval 151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93" name="Group 1515"/>
                  <p:cNvGrpSpPr>
                    <a:grpSpLocks/>
                  </p:cNvGrpSpPr>
                  <p:nvPr/>
                </p:nvGrpSpPr>
                <p:grpSpPr bwMode="auto">
                  <a:xfrm rot="7191373">
                    <a:off x="5088" y="2016"/>
                    <a:ext cx="624" cy="144"/>
                    <a:chOff x="1056" y="2112"/>
                    <a:chExt cx="624" cy="144"/>
                  </a:xfrm>
                </p:grpSpPr>
                <p:sp>
                  <p:nvSpPr>
                    <p:cNvPr id="72172" name="Line 151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73" name="Oval 151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96" name="Group 1518"/>
                  <p:cNvGrpSpPr>
                    <a:grpSpLocks/>
                  </p:cNvGrpSpPr>
                  <p:nvPr/>
                </p:nvGrpSpPr>
                <p:grpSpPr bwMode="auto">
                  <a:xfrm rot="7191373">
                    <a:off x="5184" y="2112"/>
                    <a:ext cx="624" cy="144"/>
                    <a:chOff x="1056" y="2112"/>
                    <a:chExt cx="624" cy="144"/>
                  </a:xfrm>
                </p:grpSpPr>
                <p:sp>
                  <p:nvSpPr>
                    <p:cNvPr id="72175" name="Line 151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76" name="Oval 152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199" name="Group 1521"/>
                  <p:cNvGrpSpPr>
                    <a:grpSpLocks/>
                  </p:cNvGrpSpPr>
                  <p:nvPr/>
                </p:nvGrpSpPr>
                <p:grpSpPr bwMode="auto">
                  <a:xfrm rot="7191373">
                    <a:off x="5280" y="2208"/>
                    <a:ext cx="624" cy="144"/>
                    <a:chOff x="1056" y="2112"/>
                    <a:chExt cx="624" cy="144"/>
                  </a:xfrm>
                </p:grpSpPr>
                <p:sp>
                  <p:nvSpPr>
                    <p:cNvPr id="72178" name="Line 152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79" name="Oval 152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02" name="Group 1524"/>
                  <p:cNvGrpSpPr>
                    <a:grpSpLocks/>
                  </p:cNvGrpSpPr>
                  <p:nvPr/>
                </p:nvGrpSpPr>
                <p:grpSpPr bwMode="auto">
                  <a:xfrm rot="7191373">
                    <a:off x="5376" y="2400"/>
                    <a:ext cx="624" cy="144"/>
                    <a:chOff x="1056" y="2112"/>
                    <a:chExt cx="624" cy="144"/>
                  </a:xfrm>
                </p:grpSpPr>
                <p:sp>
                  <p:nvSpPr>
                    <p:cNvPr id="72181" name="Line 152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82" name="Oval 152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2203" name="Group 1527"/>
              <p:cNvGrpSpPr>
                <a:grpSpLocks/>
              </p:cNvGrpSpPr>
              <p:nvPr/>
            </p:nvGrpSpPr>
            <p:grpSpPr bwMode="auto">
              <a:xfrm rot="-2817779" flipH="1" flipV="1">
                <a:off x="2904" y="2376"/>
                <a:ext cx="1392" cy="2112"/>
                <a:chOff x="3552" y="2208"/>
                <a:chExt cx="1392" cy="2112"/>
              </a:xfrm>
            </p:grpSpPr>
            <p:grpSp>
              <p:nvGrpSpPr>
                <p:cNvPr id="72206" name="Group 1528"/>
                <p:cNvGrpSpPr>
                  <a:grpSpLocks/>
                </p:cNvGrpSpPr>
                <p:nvPr/>
              </p:nvGrpSpPr>
              <p:grpSpPr bwMode="auto">
                <a:xfrm rot="7191373">
                  <a:off x="4560" y="3936"/>
                  <a:ext cx="624" cy="144"/>
                  <a:chOff x="1056" y="2112"/>
                  <a:chExt cx="624" cy="144"/>
                </a:xfrm>
              </p:grpSpPr>
              <p:sp>
                <p:nvSpPr>
                  <p:cNvPr id="72185" name="Line 152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86" name="Oval 153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09" name="Group 1531"/>
                <p:cNvGrpSpPr>
                  <a:grpSpLocks/>
                </p:cNvGrpSpPr>
                <p:nvPr/>
              </p:nvGrpSpPr>
              <p:grpSpPr bwMode="auto">
                <a:xfrm rot="7191373">
                  <a:off x="3840" y="3024"/>
                  <a:ext cx="624" cy="144"/>
                  <a:chOff x="1056" y="2112"/>
                  <a:chExt cx="624" cy="144"/>
                </a:xfrm>
              </p:grpSpPr>
              <p:sp>
                <p:nvSpPr>
                  <p:cNvPr id="72188" name="Line 153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89" name="Oval 153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12" name="Group 1534"/>
                <p:cNvGrpSpPr>
                  <a:grpSpLocks/>
                </p:cNvGrpSpPr>
                <p:nvPr/>
              </p:nvGrpSpPr>
              <p:grpSpPr bwMode="auto">
                <a:xfrm rot="7191373">
                  <a:off x="3312" y="2448"/>
                  <a:ext cx="624" cy="144"/>
                  <a:chOff x="1056" y="2112"/>
                  <a:chExt cx="624" cy="144"/>
                </a:xfrm>
              </p:grpSpPr>
              <p:sp>
                <p:nvSpPr>
                  <p:cNvPr id="72191" name="Line 153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92" name="Oval 153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15" name="Group 1537"/>
                <p:cNvGrpSpPr>
                  <a:grpSpLocks/>
                </p:cNvGrpSpPr>
                <p:nvPr/>
              </p:nvGrpSpPr>
              <p:grpSpPr bwMode="auto">
                <a:xfrm rot="7191373">
                  <a:off x="3456" y="2640"/>
                  <a:ext cx="624" cy="144"/>
                  <a:chOff x="1056" y="2112"/>
                  <a:chExt cx="624" cy="144"/>
                </a:xfrm>
              </p:grpSpPr>
              <p:sp>
                <p:nvSpPr>
                  <p:cNvPr id="72194" name="Line 153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95" name="Oval 153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18" name="Group 1540"/>
                <p:cNvGrpSpPr>
                  <a:grpSpLocks/>
                </p:cNvGrpSpPr>
                <p:nvPr/>
              </p:nvGrpSpPr>
              <p:grpSpPr bwMode="auto">
                <a:xfrm rot="7191373">
                  <a:off x="4368" y="3600"/>
                  <a:ext cx="624" cy="144"/>
                  <a:chOff x="1056" y="2112"/>
                  <a:chExt cx="624" cy="144"/>
                </a:xfrm>
              </p:grpSpPr>
              <p:sp>
                <p:nvSpPr>
                  <p:cNvPr id="72197" name="Line 154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198" name="Oval 154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21" name="Group 1543"/>
                <p:cNvGrpSpPr>
                  <a:grpSpLocks/>
                </p:cNvGrpSpPr>
                <p:nvPr/>
              </p:nvGrpSpPr>
              <p:grpSpPr bwMode="auto">
                <a:xfrm rot="7191373">
                  <a:off x="4560" y="3744"/>
                  <a:ext cx="624" cy="144"/>
                  <a:chOff x="1056" y="2112"/>
                  <a:chExt cx="624" cy="144"/>
                </a:xfrm>
              </p:grpSpPr>
              <p:sp>
                <p:nvSpPr>
                  <p:cNvPr id="72200" name="Line 154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01" name="Oval 154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24" name="Group 1546"/>
                <p:cNvGrpSpPr>
                  <a:grpSpLocks/>
                </p:cNvGrpSpPr>
                <p:nvPr/>
              </p:nvGrpSpPr>
              <p:grpSpPr bwMode="auto">
                <a:xfrm>
                  <a:off x="3600" y="2304"/>
                  <a:ext cx="1200" cy="1776"/>
                  <a:chOff x="4560" y="1008"/>
                  <a:chExt cx="1200" cy="1776"/>
                </a:xfrm>
              </p:grpSpPr>
              <p:grpSp>
                <p:nvGrpSpPr>
                  <p:cNvPr id="72227" name="Group 1547"/>
                  <p:cNvGrpSpPr>
                    <a:grpSpLocks/>
                  </p:cNvGrpSpPr>
                  <p:nvPr/>
                </p:nvGrpSpPr>
                <p:grpSpPr bwMode="auto">
                  <a:xfrm rot="7191373">
                    <a:off x="4320" y="1248"/>
                    <a:ext cx="624" cy="144"/>
                    <a:chOff x="1056" y="2112"/>
                    <a:chExt cx="624" cy="144"/>
                  </a:xfrm>
                </p:grpSpPr>
                <p:sp>
                  <p:nvSpPr>
                    <p:cNvPr id="72204" name="Line 154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05" name="Oval 154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30" name="Group 1550"/>
                  <p:cNvGrpSpPr>
                    <a:grpSpLocks/>
                  </p:cNvGrpSpPr>
                  <p:nvPr/>
                </p:nvGrpSpPr>
                <p:grpSpPr bwMode="auto">
                  <a:xfrm rot="7191373">
                    <a:off x="4512" y="1440"/>
                    <a:ext cx="624" cy="144"/>
                    <a:chOff x="1056" y="2112"/>
                    <a:chExt cx="624" cy="144"/>
                  </a:xfrm>
                </p:grpSpPr>
                <p:sp>
                  <p:nvSpPr>
                    <p:cNvPr id="72207" name="Line 155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08" name="Oval 155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33" name="Group 1553"/>
                  <p:cNvGrpSpPr>
                    <a:grpSpLocks/>
                  </p:cNvGrpSpPr>
                  <p:nvPr/>
                </p:nvGrpSpPr>
                <p:grpSpPr bwMode="auto">
                  <a:xfrm rot="7191373">
                    <a:off x="4608" y="1536"/>
                    <a:ext cx="624" cy="144"/>
                    <a:chOff x="1056" y="2112"/>
                    <a:chExt cx="624" cy="144"/>
                  </a:xfrm>
                </p:grpSpPr>
                <p:sp>
                  <p:nvSpPr>
                    <p:cNvPr id="72210" name="Line 155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11" name="Oval 155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34" name="Group 1556"/>
                  <p:cNvGrpSpPr>
                    <a:grpSpLocks/>
                  </p:cNvGrpSpPr>
                  <p:nvPr/>
                </p:nvGrpSpPr>
                <p:grpSpPr bwMode="auto">
                  <a:xfrm rot="7191373">
                    <a:off x="4704" y="1632"/>
                    <a:ext cx="624" cy="144"/>
                    <a:chOff x="1056" y="2112"/>
                    <a:chExt cx="624" cy="144"/>
                  </a:xfrm>
                </p:grpSpPr>
                <p:sp>
                  <p:nvSpPr>
                    <p:cNvPr id="72213" name="Line 155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14" name="Oval 155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35" name="Group 1559"/>
                  <p:cNvGrpSpPr>
                    <a:grpSpLocks/>
                  </p:cNvGrpSpPr>
                  <p:nvPr/>
                </p:nvGrpSpPr>
                <p:grpSpPr bwMode="auto">
                  <a:xfrm rot="7191373">
                    <a:off x="4896" y="1824"/>
                    <a:ext cx="624" cy="144"/>
                    <a:chOff x="1056" y="2112"/>
                    <a:chExt cx="624" cy="144"/>
                  </a:xfrm>
                </p:grpSpPr>
                <p:sp>
                  <p:nvSpPr>
                    <p:cNvPr id="72216" name="Line 156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17" name="Oval 156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36" name="Group 1562"/>
                  <p:cNvGrpSpPr>
                    <a:grpSpLocks/>
                  </p:cNvGrpSpPr>
                  <p:nvPr/>
                </p:nvGrpSpPr>
                <p:grpSpPr bwMode="auto">
                  <a:xfrm rot="7191373">
                    <a:off x="4992" y="1920"/>
                    <a:ext cx="624" cy="144"/>
                    <a:chOff x="1056" y="2112"/>
                    <a:chExt cx="624" cy="144"/>
                  </a:xfrm>
                </p:grpSpPr>
                <p:sp>
                  <p:nvSpPr>
                    <p:cNvPr id="72219" name="Line 156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20" name="Oval 156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39" name="Group 1565"/>
                  <p:cNvGrpSpPr>
                    <a:grpSpLocks/>
                  </p:cNvGrpSpPr>
                  <p:nvPr/>
                </p:nvGrpSpPr>
                <p:grpSpPr bwMode="auto">
                  <a:xfrm rot="7191373">
                    <a:off x="5088" y="2016"/>
                    <a:ext cx="624" cy="144"/>
                    <a:chOff x="1056" y="2112"/>
                    <a:chExt cx="624" cy="144"/>
                  </a:xfrm>
                </p:grpSpPr>
                <p:sp>
                  <p:nvSpPr>
                    <p:cNvPr id="72222" name="Line 156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23" name="Oval 156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42" name="Group 1568"/>
                  <p:cNvGrpSpPr>
                    <a:grpSpLocks/>
                  </p:cNvGrpSpPr>
                  <p:nvPr/>
                </p:nvGrpSpPr>
                <p:grpSpPr bwMode="auto">
                  <a:xfrm rot="7191373">
                    <a:off x="5184" y="2112"/>
                    <a:ext cx="624" cy="144"/>
                    <a:chOff x="1056" y="2112"/>
                    <a:chExt cx="624" cy="144"/>
                  </a:xfrm>
                </p:grpSpPr>
                <p:sp>
                  <p:nvSpPr>
                    <p:cNvPr id="72225" name="Line 156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26" name="Oval 157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45" name="Group 1571"/>
                  <p:cNvGrpSpPr>
                    <a:grpSpLocks/>
                  </p:cNvGrpSpPr>
                  <p:nvPr/>
                </p:nvGrpSpPr>
                <p:grpSpPr bwMode="auto">
                  <a:xfrm rot="7191373">
                    <a:off x="5280" y="2208"/>
                    <a:ext cx="624" cy="144"/>
                    <a:chOff x="1056" y="2112"/>
                    <a:chExt cx="624" cy="144"/>
                  </a:xfrm>
                </p:grpSpPr>
                <p:sp>
                  <p:nvSpPr>
                    <p:cNvPr id="72228" name="Line 157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29" name="Oval 157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48" name="Group 1574"/>
                  <p:cNvGrpSpPr>
                    <a:grpSpLocks/>
                  </p:cNvGrpSpPr>
                  <p:nvPr/>
                </p:nvGrpSpPr>
                <p:grpSpPr bwMode="auto">
                  <a:xfrm rot="7191373">
                    <a:off x="5376" y="2400"/>
                    <a:ext cx="624" cy="144"/>
                    <a:chOff x="1056" y="2112"/>
                    <a:chExt cx="624" cy="144"/>
                  </a:xfrm>
                </p:grpSpPr>
                <p:sp>
                  <p:nvSpPr>
                    <p:cNvPr id="72231" name="Line 157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32" name="Oval 157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grpSp>
      <p:grpSp>
        <p:nvGrpSpPr>
          <p:cNvPr id="72251" name="Group 1577"/>
          <p:cNvGrpSpPr>
            <a:grpSpLocks/>
          </p:cNvGrpSpPr>
          <p:nvPr/>
        </p:nvGrpSpPr>
        <p:grpSpPr bwMode="auto">
          <a:xfrm>
            <a:off x="2438400" y="4572000"/>
            <a:ext cx="5457825" cy="2538413"/>
            <a:chOff x="1056" y="2688"/>
            <a:chExt cx="4320" cy="1968"/>
          </a:xfrm>
        </p:grpSpPr>
        <p:grpSp>
          <p:nvGrpSpPr>
            <p:cNvPr id="72254" name="Group 1578"/>
            <p:cNvGrpSpPr>
              <a:grpSpLocks/>
            </p:cNvGrpSpPr>
            <p:nvPr/>
          </p:nvGrpSpPr>
          <p:grpSpPr bwMode="auto">
            <a:xfrm>
              <a:off x="1056" y="2688"/>
              <a:ext cx="2256" cy="1920"/>
              <a:chOff x="2544" y="2736"/>
              <a:chExt cx="2256" cy="1920"/>
            </a:xfrm>
          </p:grpSpPr>
          <p:grpSp>
            <p:nvGrpSpPr>
              <p:cNvPr id="72255" name="Group 1579"/>
              <p:cNvGrpSpPr>
                <a:grpSpLocks/>
              </p:cNvGrpSpPr>
              <p:nvPr/>
            </p:nvGrpSpPr>
            <p:grpSpPr bwMode="auto">
              <a:xfrm rot="-2817779">
                <a:off x="3048" y="2904"/>
                <a:ext cx="1392" cy="2112"/>
                <a:chOff x="3552" y="2208"/>
                <a:chExt cx="1392" cy="2112"/>
              </a:xfrm>
            </p:grpSpPr>
            <p:grpSp>
              <p:nvGrpSpPr>
                <p:cNvPr id="72258" name="Group 1580"/>
                <p:cNvGrpSpPr>
                  <a:grpSpLocks/>
                </p:cNvGrpSpPr>
                <p:nvPr/>
              </p:nvGrpSpPr>
              <p:grpSpPr bwMode="auto">
                <a:xfrm rot="7191373">
                  <a:off x="4560" y="3936"/>
                  <a:ext cx="624" cy="144"/>
                  <a:chOff x="1056" y="2112"/>
                  <a:chExt cx="624" cy="144"/>
                </a:xfrm>
              </p:grpSpPr>
              <p:sp>
                <p:nvSpPr>
                  <p:cNvPr id="72237" name="Line 158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38" name="Oval 158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61" name="Group 1583"/>
                <p:cNvGrpSpPr>
                  <a:grpSpLocks/>
                </p:cNvGrpSpPr>
                <p:nvPr/>
              </p:nvGrpSpPr>
              <p:grpSpPr bwMode="auto">
                <a:xfrm rot="7191373">
                  <a:off x="3840" y="3024"/>
                  <a:ext cx="624" cy="144"/>
                  <a:chOff x="1056" y="2112"/>
                  <a:chExt cx="624" cy="144"/>
                </a:xfrm>
              </p:grpSpPr>
              <p:sp>
                <p:nvSpPr>
                  <p:cNvPr id="72240" name="Line 158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41" name="Oval 158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64" name="Group 1586"/>
                <p:cNvGrpSpPr>
                  <a:grpSpLocks/>
                </p:cNvGrpSpPr>
                <p:nvPr/>
              </p:nvGrpSpPr>
              <p:grpSpPr bwMode="auto">
                <a:xfrm rot="7191373">
                  <a:off x="3312" y="2448"/>
                  <a:ext cx="624" cy="144"/>
                  <a:chOff x="1056" y="2112"/>
                  <a:chExt cx="624" cy="144"/>
                </a:xfrm>
              </p:grpSpPr>
              <p:sp>
                <p:nvSpPr>
                  <p:cNvPr id="72243" name="Line 158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44" name="Oval 158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67" name="Group 1589"/>
                <p:cNvGrpSpPr>
                  <a:grpSpLocks/>
                </p:cNvGrpSpPr>
                <p:nvPr/>
              </p:nvGrpSpPr>
              <p:grpSpPr bwMode="auto">
                <a:xfrm rot="7191373">
                  <a:off x="3456" y="2640"/>
                  <a:ext cx="624" cy="144"/>
                  <a:chOff x="1056" y="2112"/>
                  <a:chExt cx="624" cy="144"/>
                </a:xfrm>
              </p:grpSpPr>
              <p:sp>
                <p:nvSpPr>
                  <p:cNvPr id="72246" name="Line 159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47" name="Oval 159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70" name="Group 1592"/>
                <p:cNvGrpSpPr>
                  <a:grpSpLocks/>
                </p:cNvGrpSpPr>
                <p:nvPr/>
              </p:nvGrpSpPr>
              <p:grpSpPr bwMode="auto">
                <a:xfrm rot="7191373">
                  <a:off x="4368" y="3600"/>
                  <a:ext cx="624" cy="144"/>
                  <a:chOff x="1056" y="2112"/>
                  <a:chExt cx="624" cy="144"/>
                </a:xfrm>
              </p:grpSpPr>
              <p:sp>
                <p:nvSpPr>
                  <p:cNvPr id="72249" name="Line 159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50" name="Oval 159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73" name="Group 1595"/>
                <p:cNvGrpSpPr>
                  <a:grpSpLocks/>
                </p:cNvGrpSpPr>
                <p:nvPr/>
              </p:nvGrpSpPr>
              <p:grpSpPr bwMode="auto">
                <a:xfrm rot="7191373">
                  <a:off x="4560" y="3744"/>
                  <a:ext cx="624" cy="144"/>
                  <a:chOff x="1056" y="2112"/>
                  <a:chExt cx="624" cy="144"/>
                </a:xfrm>
              </p:grpSpPr>
              <p:sp>
                <p:nvSpPr>
                  <p:cNvPr id="72252" name="Line 159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53" name="Oval 159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76" name="Group 1598"/>
                <p:cNvGrpSpPr>
                  <a:grpSpLocks/>
                </p:cNvGrpSpPr>
                <p:nvPr/>
              </p:nvGrpSpPr>
              <p:grpSpPr bwMode="auto">
                <a:xfrm>
                  <a:off x="3600" y="2304"/>
                  <a:ext cx="1200" cy="1776"/>
                  <a:chOff x="4560" y="1008"/>
                  <a:chExt cx="1200" cy="1776"/>
                </a:xfrm>
              </p:grpSpPr>
              <p:grpSp>
                <p:nvGrpSpPr>
                  <p:cNvPr id="72279" name="Group 1599"/>
                  <p:cNvGrpSpPr>
                    <a:grpSpLocks/>
                  </p:cNvGrpSpPr>
                  <p:nvPr/>
                </p:nvGrpSpPr>
                <p:grpSpPr bwMode="auto">
                  <a:xfrm rot="7191373">
                    <a:off x="4320" y="1248"/>
                    <a:ext cx="624" cy="144"/>
                    <a:chOff x="1056" y="2112"/>
                    <a:chExt cx="624" cy="144"/>
                  </a:xfrm>
                </p:grpSpPr>
                <p:sp>
                  <p:nvSpPr>
                    <p:cNvPr id="72256" name="Line 160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57" name="Oval 160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82" name="Group 1602"/>
                  <p:cNvGrpSpPr>
                    <a:grpSpLocks/>
                  </p:cNvGrpSpPr>
                  <p:nvPr/>
                </p:nvGrpSpPr>
                <p:grpSpPr bwMode="auto">
                  <a:xfrm rot="7191373">
                    <a:off x="4512" y="1440"/>
                    <a:ext cx="624" cy="144"/>
                    <a:chOff x="1056" y="2112"/>
                    <a:chExt cx="624" cy="144"/>
                  </a:xfrm>
                </p:grpSpPr>
                <p:sp>
                  <p:nvSpPr>
                    <p:cNvPr id="72259" name="Line 160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60" name="Oval 160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85" name="Group 1605"/>
                  <p:cNvGrpSpPr>
                    <a:grpSpLocks/>
                  </p:cNvGrpSpPr>
                  <p:nvPr/>
                </p:nvGrpSpPr>
                <p:grpSpPr bwMode="auto">
                  <a:xfrm rot="7191373">
                    <a:off x="4608" y="1536"/>
                    <a:ext cx="624" cy="144"/>
                    <a:chOff x="1056" y="2112"/>
                    <a:chExt cx="624" cy="144"/>
                  </a:xfrm>
                </p:grpSpPr>
                <p:sp>
                  <p:nvSpPr>
                    <p:cNvPr id="72262" name="Line 160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63" name="Oval 160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86" name="Group 1608"/>
                  <p:cNvGrpSpPr>
                    <a:grpSpLocks/>
                  </p:cNvGrpSpPr>
                  <p:nvPr/>
                </p:nvGrpSpPr>
                <p:grpSpPr bwMode="auto">
                  <a:xfrm rot="7191373">
                    <a:off x="4704" y="1632"/>
                    <a:ext cx="624" cy="144"/>
                    <a:chOff x="1056" y="2112"/>
                    <a:chExt cx="624" cy="144"/>
                  </a:xfrm>
                </p:grpSpPr>
                <p:sp>
                  <p:nvSpPr>
                    <p:cNvPr id="72265" name="Line 160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66" name="Oval 161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89" name="Group 1611"/>
                  <p:cNvGrpSpPr>
                    <a:grpSpLocks/>
                  </p:cNvGrpSpPr>
                  <p:nvPr/>
                </p:nvGrpSpPr>
                <p:grpSpPr bwMode="auto">
                  <a:xfrm rot="7191373">
                    <a:off x="4896" y="1824"/>
                    <a:ext cx="624" cy="144"/>
                    <a:chOff x="1056" y="2112"/>
                    <a:chExt cx="624" cy="144"/>
                  </a:xfrm>
                </p:grpSpPr>
                <p:sp>
                  <p:nvSpPr>
                    <p:cNvPr id="72268" name="Line 161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69" name="Oval 161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92" name="Group 1614"/>
                  <p:cNvGrpSpPr>
                    <a:grpSpLocks/>
                  </p:cNvGrpSpPr>
                  <p:nvPr/>
                </p:nvGrpSpPr>
                <p:grpSpPr bwMode="auto">
                  <a:xfrm rot="7191373">
                    <a:off x="4992" y="1920"/>
                    <a:ext cx="624" cy="144"/>
                    <a:chOff x="1056" y="2112"/>
                    <a:chExt cx="624" cy="144"/>
                  </a:xfrm>
                </p:grpSpPr>
                <p:sp>
                  <p:nvSpPr>
                    <p:cNvPr id="72271" name="Line 161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72" name="Oval 161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95" name="Group 1617"/>
                  <p:cNvGrpSpPr>
                    <a:grpSpLocks/>
                  </p:cNvGrpSpPr>
                  <p:nvPr/>
                </p:nvGrpSpPr>
                <p:grpSpPr bwMode="auto">
                  <a:xfrm rot="7191373">
                    <a:off x="5088" y="2016"/>
                    <a:ext cx="624" cy="144"/>
                    <a:chOff x="1056" y="2112"/>
                    <a:chExt cx="624" cy="144"/>
                  </a:xfrm>
                </p:grpSpPr>
                <p:sp>
                  <p:nvSpPr>
                    <p:cNvPr id="72274" name="Line 161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75" name="Oval 161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298" name="Group 1620"/>
                  <p:cNvGrpSpPr>
                    <a:grpSpLocks/>
                  </p:cNvGrpSpPr>
                  <p:nvPr/>
                </p:nvGrpSpPr>
                <p:grpSpPr bwMode="auto">
                  <a:xfrm rot="7191373">
                    <a:off x="5184" y="2112"/>
                    <a:ext cx="624" cy="144"/>
                    <a:chOff x="1056" y="2112"/>
                    <a:chExt cx="624" cy="144"/>
                  </a:xfrm>
                </p:grpSpPr>
                <p:sp>
                  <p:nvSpPr>
                    <p:cNvPr id="72277" name="Line 162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78" name="Oval 162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01" name="Group 1623"/>
                  <p:cNvGrpSpPr>
                    <a:grpSpLocks/>
                  </p:cNvGrpSpPr>
                  <p:nvPr/>
                </p:nvGrpSpPr>
                <p:grpSpPr bwMode="auto">
                  <a:xfrm rot="7191373">
                    <a:off x="5280" y="2208"/>
                    <a:ext cx="624" cy="144"/>
                    <a:chOff x="1056" y="2112"/>
                    <a:chExt cx="624" cy="144"/>
                  </a:xfrm>
                </p:grpSpPr>
                <p:sp>
                  <p:nvSpPr>
                    <p:cNvPr id="72280" name="Line 162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81" name="Oval 162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04" name="Group 1626"/>
                  <p:cNvGrpSpPr>
                    <a:grpSpLocks/>
                  </p:cNvGrpSpPr>
                  <p:nvPr/>
                </p:nvGrpSpPr>
                <p:grpSpPr bwMode="auto">
                  <a:xfrm rot="7191373">
                    <a:off x="5376" y="2400"/>
                    <a:ext cx="624" cy="144"/>
                    <a:chOff x="1056" y="2112"/>
                    <a:chExt cx="624" cy="144"/>
                  </a:xfrm>
                </p:grpSpPr>
                <p:sp>
                  <p:nvSpPr>
                    <p:cNvPr id="72283" name="Line 162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84" name="Oval 162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2305" name="Group 1629"/>
              <p:cNvGrpSpPr>
                <a:grpSpLocks/>
              </p:cNvGrpSpPr>
              <p:nvPr/>
            </p:nvGrpSpPr>
            <p:grpSpPr bwMode="auto">
              <a:xfrm rot="-2817779" flipH="1" flipV="1">
                <a:off x="2904" y="2376"/>
                <a:ext cx="1392" cy="2112"/>
                <a:chOff x="3552" y="2208"/>
                <a:chExt cx="1392" cy="2112"/>
              </a:xfrm>
            </p:grpSpPr>
            <p:grpSp>
              <p:nvGrpSpPr>
                <p:cNvPr id="72308" name="Group 1630"/>
                <p:cNvGrpSpPr>
                  <a:grpSpLocks/>
                </p:cNvGrpSpPr>
                <p:nvPr/>
              </p:nvGrpSpPr>
              <p:grpSpPr bwMode="auto">
                <a:xfrm rot="7191373">
                  <a:off x="4560" y="3936"/>
                  <a:ext cx="624" cy="144"/>
                  <a:chOff x="1056" y="2112"/>
                  <a:chExt cx="624" cy="144"/>
                </a:xfrm>
              </p:grpSpPr>
              <p:sp>
                <p:nvSpPr>
                  <p:cNvPr id="72287" name="Line 163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88" name="Oval 163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11" name="Group 1633"/>
                <p:cNvGrpSpPr>
                  <a:grpSpLocks/>
                </p:cNvGrpSpPr>
                <p:nvPr/>
              </p:nvGrpSpPr>
              <p:grpSpPr bwMode="auto">
                <a:xfrm rot="7191373">
                  <a:off x="3840" y="3024"/>
                  <a:ext cx="624" cy="144"/>
                  <a:chOff x="1056" y="2112"/>
                  <a:chExt cx="624" cy="144"/>
                </a:xfrm>
              </p:grpSpPr>
              <p:sp>
                <p:nvSpPr>
                  <p:cNvPr id="72290" name="Line 163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91" name="Oval 163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14" name="Group 1636"/>
                <p:cNvGrpSpPr>
                  <a:grpSpLocks/>
                </p:cNvGrpSpPr>
                <p:nvPr/>
              </p:nvGrpSpPr>
              <p:grpSpPr bwMode="auto">
                <a:xfrm rot="7191373">
                  <a:off x="3312" y="2448"/>
                  <a:ext cx="624" cy="144"/>
                  <a:chOff x="1056" y="2112"/>
                  <a:chExt cx="624" cy="144"/>
                </a:xfrm>
              </p:grpSpPr>
              <p:sp>
                <p:nvSpPr>
                  <p:cNvPr id="72293" name="Line 163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94" name="Oval 163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17" name="Group 1639"/>
                <p:cNvGrpSpPr>
                  <a:grpSpLocks/>
                </p:cNvGrpSpPr>
                <p:nvPr/>
              </p:nvGrpSpPr>
              <p:grpSpPr bwMode="auto">
                <a:xfrm rot="7191373">
                  <a:off x="3456" y="2640"/>
                  <a:ext cx="624" cy="144"/>
                  <a:chOff x="1056" y="2112"/>
                  <a:chExt cx="624" cy="144"/>
                </a:xfrm>
              </p:grpSpPr>
              <p:sp>
                <p:nvSpPr>
                  <p:cNvPr id="72296" name="Line 164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297" name="Oval 164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20" name="Group 1642"/>
                <p:cNvGrpSpPr>
                  <a:grpSpLocks/>
                </p:cNvGrpSpPr>
                <p:nvPr/>
              </p:nvGrpSpPr>
              <p:grpSpPr bwMode="auto">
                <a:xfrm rot="7191373">
                  <a:off x="4368" y="3600"/>
                  <a:ext cx="624" cy="144"/>
                  <a:chOff x="1056" y="2112"/>
                  <a:chExt cx="624" cy="144"/>
                </a:xfrm>
              </p:grpSpPr>
              <p:sp>
                <p:nvSpPr>
                  <p:cNvPr id="72299" name="Line 164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00" name="Oval 164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23" name="Group 1645"/>
                <p:cNvGrpSpPr>
                  <a:grpSpLocks/>
                </p:cNvGrpSpPr>
                <p:nvPr/>
              </p:nvGrpSpPr>
              <p:grpSpPr bwMode="auto">
                <a:xfrm rot="7191373">
                  <a:off x="4560" y="3744"/>
                  <a:ext cx="624" cy="144"/>
                  <a:chOff x="1056" y="2112"/>
                  <a:chExt cx="624" cy="144"/>
                </a:xfrm>
              </p:grpSpPr>
              <p:sp>
                <p:nvSpPr>
                  <p:cNvPr id="72302" name="Line 164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03" name="Oval 164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26" name="Group 1648"/>
                <p:cNvGrpSpPr>
                  <a:grpSpLocks/>
                </p:cNvGrpSpPr>
                <p:nvPr/>
              </p:nvGrpSpPr>
              <p:grpSpPr bwMode="auto">
                <a:xfrm>
                  <a:off x="3600" y="2304"/>
                  <a:ext cx="1200" cy="1776"/>
                  <a:chOff x="4560" y="1008"/>
                  <a:chExt cx="1200" cy="1776"/>
                </a:xfrm>
              </p:grpSpPr>
              <p:grpSp>
                <p:nvGrpSpPr>
                  <p:cNvPr id="72329" name="Group 1649"/>
                  <p:cNvGrpSpPr>
                    <a:grpSpLocks/>
                  </p:cNvGrpSpPr>
                  <p:nvPr/>
                </p:nvGrpSpPr>
                <p:grpSpPr bwMode="auto">
                  <a:xfrm rot="7191373">
                    <a:off x="4320" y="1248"/>
                    <a:ext cx="624" cy="144"/>
                    <a:chOff x="1056" y="2112"/>
                    <a:chExt cx="624" cy="144"/>
                  </a:xfrm>
                </p:grpSpPr>
                <p:sp>
                  <p:nvSpPr>
                    <p:cNvPr id="72306" name="Line 165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07" name="Oval 165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32" name="Group 1652"/>
                  <p:cNvGrpSpPr>
                    <a:grpSpLocks/>
                  </p:cNvGrpSpPr>
                  <p:nvPr/>
                </p:nvGrpSpPr>
                <p:grpSpPr bwMode="auto">
                  <a:xfrm rot="7191373">
                    <a:off x="4512" y="1440"/>
                    <a:ext cx="624" cy="144"/>
                    <a:chOff x="1056" y="2112"/>
                    <a:chExt cx="624" cy="144"/>
                  </a:xfrm>
                </p:grpSpPr>
                <p:sp>
                  <p:nvSpPr>
                    <p:cNvPr id="72309" name="Line 165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10" name="Oval 165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35" name="Group 1655"/>
                  <p:cNvGrpSpPr>
                    <a:grpSpLocks/>
                  </p:cNvGrpSpPr>
                  <p:nvPr/>
                </p:nvGrpSpPr>
                <p:grpSpPr bwMode="auto">
                  <a:xfrm rot="7191373">
                    <a:off x="4608" y="1536"/>
                    <a:ext cx="624" cy="144"/>
                    <a:chOff x="1056" y="2112"/>
                    <a:chExt cx="624" cy="144"/>
                  </a:xfrm>
                </p:grpSpPr>
                <p:sp>
                  <p:nvSpPr>
                    <p:cNvPr id="72312" name="Line 165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13" name="Oval 165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36" name="Group 1658"/>
                  <p:cNvGrpSpPr>
                    <a:grpSpLocks/>
                  </p:cNvGrpSpPr>
                  <p:nvPr/>
                </p:nvGrpSpPr>
                <p:grpSpPr bwMode="auto">
                  <a:xfrm rot="7191373">
                    <a:off x="4704" y="1632"/>
                    <a:ext cx="624" cy="144"/>
                    <a:chOff x="1056" y="2112"/>
                    <a:chExt cx="624" cy="144"/>
                  </a:xfrm>
                </p:grpSpPr>
                <p:sp>
                  <p:nvSpPr>
                    <p:cNvPr id="72315" name="Line 165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16" name="Oval 166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37" name="Group 1661"/>
                  <p:cNvGrpSpPr>
                    <a:grpSpLocks/>
                  </p:cNvGrpSpPr>
                  <p:nvPr/>
                </p:nvGrpSpPr>
                <p:grpSpPr bwMode="auto">
                  <a:xfrm rot="7191373">
                    <a:off x="4896" y="1824"/>
                    <a:ext cx="624" cy="144"/>
                    <a:chOff x="1056" y="2112"/>
                    <a:chExt cx="624" cy="144"/>
                  </a:xfrm>
                </p:grpSpPr>
                <p:sp>
                  <p:nvSpPr>
                    <p:cNvPr id="72318" name="Line 166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19" name="Oval 166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40" name="Group 1664"/>
                  <p:cNvGrpSpPr>
                    <a:grpSpLocks/>
                  </p:cNvGrpSpPr>
                  <p:nvPr/>
                </p:nvGrpSpPr>
                <p:grpSpPr bwMode="auto">
                  <a:xfrm rot="7191373">
                    <a:off x="4992" y="1920"/>
                    <a:ext cx="624" cy="144"/>
                    <a:chOff x="1056" y="2112"/>
                    <a:chExt cx="624" cy="144"/>
                  </a:xfrm>
                </p:grpSpPr>
                <p:sp>
                  <p:nvSpPr>
                    <p:cNvPr id="72321" name="Line 166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22" name="Oval 166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43" name="Group 1667"/>
                  <p:cNvGrpSpPr>
                    <a:grpSpLocks/>
                  </p:cNvGrpSpPr>
                  <p:nvPr/>
                </p:nvGrpSpPr>
                <p:grpSpPr bwMode="auto">
                  <a:xfrm rot="7191373">
                    <a:off x="5088" y="2016"/>
                    <a:ext cx="624" cy="144"/>
                    <a:chOff x="1056" y="2112"/>
                    <a:chExt cx="624" cy="144"/>
                  </a:xfrm>
                </p:grpSpPr>
                <p:sp>
                  <p:nvSpPr>
                    <p:cNvPr id="72324" name="Line 166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25" name="Oval 166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46" name="Group 1670"/>
                  <p:cNvGrpSpPr>
                    <a:grpSpLocks/>
                  </p:cNvGrpSpPr>
                  <p:nvPr/>
                </p:nvGrpSpPr>
                <p:grpSpPr bwMode="auto">
                  <a:xfrm rot="7191373">
                    <a:off x="5184" y="2112"/>
                    <a:ext cx="624" cy="144"/>
                    <a:chOff x="1056" y="2112"/>
                    <a:chExt cx="624" cy="144"/>
                  </a:xfrm>
                </p:grpSpPr>
                <p:sp>
                  <p:nvSpPr>
                    <p:cNvPr id="72327" name="Line 167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28" name="Oval 167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49" name="Group 1673"/>
                  <p:cNvGrpSpPr>
                    <a:grpSpLocks/>
                  </p:cNvGrpSpPr>
                  <p:nvPr/>
                </p:nvGrpSpPr>
                <p:grpSpPr bwMode="auto">
                  <a:xfrm rot="7191373">
                    <a:off x="5280" y="2208"/>
                    <a:ext cx="624" cy="144"/>
                    <a:chOff x="1056" y="2112"/>
                    <a:chExt cx="624" cy="144"/>
                  </a:xfrm>
                </p:grpSpPr>
                <p:sp>
                  <p:nvSpPr>
                    <p:cNvPr id="72330" name="Line 167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31" name="Oval 167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52" name="Group 1676"/>
                  <p:cNvGrpSpPr>
                    <a:grpSpLocks/>
                  </p:cNvGrpSpPr>
                  <p:nvPr/>
                </p:nvGrpSpPr>
                <p:grpSpPr bwMode="auto">
                  <a:xfrm rot="7191373">
                    <a:off x="5376" y="2400"/>
                    <a:ext cx="624" cy="144"/>
                    <a:chOff x="1056" y="2112"/>
                    <a:chExt cx="624" cy="144"/>
                  </a:xfrm>
                </p:grpSpPr>
                <p:sp>
                  <p:nvSpPr>
                    <p:cNvPr id="72333" name="Line 167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34" name="Oval 167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grpSp>
          <p:nvGrpSpPr>
            <p:cNvPr id="72355" name="Group 1679"/>
            <p:cNvGrpSpPr>
              <a:grpSpLocks/>
            </p:cNvGrpSpPr>
            <p:nvPr/>
          </p:nvGrpSpPr>
          <p:grpSpPr bwMode="auto">
            <a:xfrm>
              <a:off x="3120" y="2736"/>
              <a:ext cx="2256" cy="1920"/>
              <a:chOff x="2544" y="2736"/>
              <a:chExt cx="2256" cy="1920"/>
            </a:xfrm>
          </p:grpSpPr>
          <p:grpSp>
            <p:nvGrpSpPr>
              <p:cNvPr id="72356" name="Group 1680"/>
              <p:cNvGrpSpPr>
                <a:grpSpLocks/>
              </p:cNvGrpSpPr>
              <p:nvPr/>
            </p:nvGrpSpPr>
            <p:grpSpPr bwMode="auto">
              <a:xfrm rot="-2817779">
                <a:off x="3048" y="2904"/>
                <a:ext cx="1392" cy="2112"/>
                <a:chOff x="3552" y="2208"/>
                <a:chExt cx="1392" cy="2112"/>
              </a:xfrm>
            </p:grpSpPr>
            <p:grpSp>
              <p:nvGrpSpPr>
                <p:cNvPr id="72359" name="Group 1681"/>
                <p:cNvGrpSpPr>
                  <a:grpSpLocks/>
                </p:cNvGrpSpPr>
                <p:nvPr/>
              </p:nvGrpSpPr>
              <p:grpSpPr bwMode="auto">
                <a:xfrm rot="7191373">
                  <a:off x="4560" y="3936"/>
                  <a:ext cx="624" cy="144"/>
                  <a:chOff x="1056" y="2112"/>
                  <a:chExt cx="624" cy="144"/>
                </a:xfrm>
              </p:grpSpPr>
              <p:sp>
                <p:nvSpPr>
                  <p:cNvPr id="72338" name="Line 168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39" name="Oval 168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62" name="Group 1684"/>
                <p:cNvGrpSpPr>
                  <a:grpSpLocks/>
                </p:cNvGrpSpPr>
                <p:nvPr/>
              </p:nvGrpSpPr>
              <p:grpSpPr bwMode="auto">
                <a:xfrm rot="7191373">
                  <a:off x="3840" y="3024"/>
                  <a:ext cx="624" cy="144"/>
                  <a:chOff x="1056" y="2112"/>
                  <a:chExt cx="624" cy="144"/>
                </a:xfrm>
              </p:grpSpPr>
              <p:sp>
                <p:nvSpPr>
                  <p:cNvPr id="72341" name="Line 168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42" name="Oval 168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65" name="Group 1687"/>
                <p:cNvGrpSpPr>
                  <a:grpSpLocks/>
                </p:cNvGrpSpPr>
                <p:nvPr/>
              </p:nvGrpSpPr>
              <p:grpSpPr bwMode="auto">
                <a:xfrm rot="7191373">
                  <a:off x="3312" y="2448"/>
                  <a:ext cx="624" cy="144"/>
                  <a:chOff x="1056" y="2112"/>
                  <a:chExt cx="624" cy="144"/>
                </a:xfrm>
              </p:grpSpPr>
              <p:sp>
                <p:nvSpPr>
                  <p:cNvPr id="72344" name="Line 168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45" name="Oval 168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68" name="Group 1690"/>
                <p:cNvGrpSpPr>
                  <a:grpSpLocks/>
                </p:cNvGrpSpPr>
                <p:nvPr/>
              </p:nvGrpSpPr>
              <p:grpSpPr bwMode="auto">
                <a:xfrm rot="7191373">
                  <a:off x="3456" y="2640"/>
                  <a:ext cx="624" cy="144"/>
                  <a:chOff x="1056" y="2112"/>
                  <a:chExt cx="624" cy="144"/>
                </a:xfrm>
              </p:grpSpPr>
              <p:sp>
                <p:nvSpPr>
                  <p:cNvPr id="72347" name="Line 169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48" name="Oval 169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71" name="Group 1693"/>
                <p:cNvGrpSpPr>
                  <a:grpSpLocks/>
                </p:cNvGrpSpPr>
                <p:nvPr/>
              </p:nvGrpSpPr>
              <p:grpSpPr bwMode="auto">
                <a:xfrm rot="7191373">
                  <a:off x="4368" y="3600"/>
                  <a:ext cx="624" cy="144"/>
                  <a:chOff x="1056" y="2112"/>
                  <a:chExt cx="624" cy="144"/>
                </a:xfrm>
              </p:grpSpPr>
              <p:sp>
                <p:nvSpPr>
                  <p:cNvPr id="72350" name="Line 169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51" name="Oval 169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74" name="Group 1696"/>
                <p:cNvGrpSpPr>
                  <a:grpSpLocks/>
                </p:cNvGrpSpPr>
                <p:nvPr/>
              </p:nvGrpSpPr>
              <p:grpSpPr bwMode="auto">
                <a:xfrm rot="7191373">
                  <a:off x="4560" y="3744"/>
                  <a:ext cx="624" cy="144"/>
                  <a:chOff x="1056" y="2112"/>
                  <a:chExt cx="624" cy="144"/>
                </a:xfrm>
              </p:grpSpPr>
              <p:sp>
                <p:nvSpPr>
                  <p:cNvPr id="72353" name="Line 169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54" name="Oval 169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77" name="Group 1699"/>
                <p:cNvGrpSpPr>
                  <a:grpSpLocks/>
                </p:cNvGrpSpPr>
                <p:nvPr/>
              </p:nvGrpSpPr>
              <p:grpSpPr bwMode="auto">
                <a:xfrm>
                  <a:off x="3600" y="2304"/>
                  <a:ext cx="1200" cy="1776"/>
                  <a:chOff x="4560" y="1008"/>
                  <a:chExt cx="1200" cy="1776"/>
                </a:xfrm>
              </p:grpSpPr>
              <p:grpSp>
                <p:nvGrpSpPr>
                  <p:cNvPr id="72380" name="Group 1700"/>
                  <p:cNvGrpSpPr>
                    <a:grpSpLocks/>
                  </p:cNvGrpSpPr>
                  <p:nvPr/>
                </p:nvGrpSpPr>
                <p:grpSpPr bwMode="auto">
                  <a:xfrm rot="7191373">
                    <a:off x="4320" y="1248"/>
                    <a:ext cx="624" cy="144"/>
                    <a:chOff x="1056" y="2112"/>
                    <a:chExt cx="624" cy="144"/>
                  </a:xfrm>
                </p:grpSpPr>
                <p:sp>
                  <p:nvSpPr>
                    <p:cNvPr id="72357" name="Line 170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58" name="Oval 170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83" name="Group 1703"/>
                  <p:cNvGrpSpPr>
                    <a:grpSpLocks/>
                  </p:cNvGrpSpPr>
                  <p:nvPr/>
                </p:nvGrpSpPr>
                <p:grpSpPr bwMode="auto">
                  <a:xfrm rot="7191373">
                    <a:off x="4512" y="1440"/>
                    <a:ext cx="624" cy="144"/>
                    <a:chOff x="1056" y="2112"/>
                    <a:chExt cx="624" cy="144"/>
                  </a:xfrm>
                </p:grpSpPr>
                <p:sp>
                  <p:nvSpPr>
                    <p:cNvPr id="72360" name="Line 170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61" name="Oval 170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86" name="Group 1706"/>
                  <p:cNvGrpSpPr>
                    <a:grpSpLocks/>
                  </p:cNvGrpSpPr>
                  <p:nvPr/>
                </p:nvGrpSpPr>
                <p:grpSpPr bwMode="auto">
                  <a:xfrm rot="7191373">
                    <a:off x="4608" y="1536"/>
                    <a:ext cx="624" cy="144"/>
                    <a:chOff x="1056" y="2112"/>
                    <a:chExt cx="624" cy="144"/>
                  </a:xfrm>
                </p:grpSpPr>
                <p:sp>
                  <p:nvSpPr>
                    <p:cNvPr id="72363" name="Line 170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64" name="Oval 170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87" name="Group 1709"/>
                  <p:cNvGrpSpPr>
                    <a:grpSpLocks/>
                  </p:cNvGrpSpPr>
                  <p:nvPr/>
                </p:nvGrpSpPr>
                <p:grpSpPr bwMode="auto">
                  <a:xfrm rot="7191373">
                    <a:off x="4704" y="1632"/>
                    <a:ext cx="624" cy="144"/>
                    <a:chOff x="1056" y="2112"/>
                    <a:chExt cx="624" cy="144"/>
                  </a:xfrm>
                </p:grpSpPr>
                <p:sp>
                  <p:nvSpPr>
                    <p:cNvPr id="72366" name="Line 171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67" name="Oval 171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90" name="Group 1712"/>
                  <p:cNvGrpSpPr>
                    <a:grpSpLocks/>
                  </p:cNvGrpSpPr>
                  <p:nvPr/>
                </p:nvGrpSpPr>
                <p:grpSpPr bwMode="auto">
                  <a:xfrm rot="7191373">
                    <a:off x="4896" y="1824"/>
                    <a:ext cx="624" cy="144"/>
                    <a:chOff x="1056" y="2112"/>
                    <a:chExt cx="624" cy="144"/>
                  </a:xfrm>
                </p:grpSpPr>
                <p:sp>
                  <p:nvSpPr>
                    <p:cNvPr id="72369" name="Line 171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70" name="Oval 171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93" name="Group 1715"/>
                  <p:cNvGrpSpPr>
                    <a:grpSpLocks/>
                  </p:cNvGrpSpPr>
                  <p:nvPr/>
                </p:nvGrpSpPr>
                <p:grpSpPr bwMode="auto">
                  <a:xfrm rot="7191373">
                    <a:off x="4992" y="1920"/>
                    <a:ext cx="624" cy="144"/>
                    <a:chOff x="1056" y="2112"/>
                    <a:chExt cx="624" cy="144"/>
                  </a:xfrm>
                </p:grpSpPr>
                <p:sp>
                  <p:nvSpPr>
                    <p:cNvPr id="72372" name="Line 171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73" name="Oval 171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96" name="Group 1718"/>
                  <p:cNvGrpSpPr>
                    <a:grpSpLocks/>
                  </p:cNvGrpSpPr>
                  <p:nvPr/>
                </p:nvGrpSpPr>
                <p:grpSpPr bwMode="auto">
                  <a:xfrm rot="7191373">
                    <a:off x="5088" y="2016"/>
                    <a:ext cx="624" cy="144"/>
                    <a:chOff x="1056" y="2112"/>
                    <a:chExt cx="624" cy="144"/>
                  </a:xfrm>
                </p:grpSpPr>
                <p:sp>
                  <p:nvSpPr>
                    <p:cNvPr id="72375" name="Line 171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76" name="Oval 172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399" name="Group 1721"/>
                  <p:cNvGrpSpPr>
                    <a:grpSpLocks/>
                  </p:cNvGrpSpPr>
                  <p:nvPr/>
                </p:nvGrpSpPr>
                <p:grpSpPr bwMode="auto">
                  <a:xfrm rot="7191373">
                    <a:off x="5184" y="2112"/>
                    <a:ext cx="624" cy="144"/>
                    <a:chOff x="1056" y="2112"/>
                    <a:chExt cx="624" cy="144"/>
                  </a:xfrm>
                </p:grpSpPr>
                <p:sp>
                  <p:nvSpPr>
                    <p:cNvPr id="72378" name="Line 172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79" name="Oval 172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02" name="Group 1724"/>
                  <p:cNvGrpSpPr>
                    <a:grpSpLocks/>
                  </p:cNvGrpSpPr>
                  <p:nvPr/>
                </p:nvGrpSpPr>
                <p:grpSpPr bwMode="auto">
                  <a:xfrm rot="7191373">
                    <a:off x="5280" y="2208"/>
                    <a:ext cx="624" cy="144"/>
                    <a:chOff x="1056" y="2112"/>
                    <a:chExt cx="624" cy="144"/>
                  </a:xfrm>
                </p:grpSpPr>
                <p:sp>
                  <p:nvSpPr>
                    <p:cNvPr id="72381" name="Line 172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82" name="Oval 172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05" name="Group 1727"/>
                  <p:cNvGrpSpPr>
                    <a:grpSpLocks/>
                  </p:cNvGrpSpPr>
                  <p:nvPr/>
                </p:nvGrpSpPr>
                <p:grpSpPr bwMode="auto">
                  <a:xfrm rot="7191373">
                    <a:off x="5376" y="2400"/>
                    <a:ext cx="624" cy="144"/>
                    <a:chOff x="1056" y="2112"/>
                    <a:chExt cx="624" cy="144"/>
                  </a:xfrm>
                </p:grpSpPr>
                <p:sp>
                  <p:nvSpPr>
                    <p:cNvPr id="72384" name="Line 172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85" name="Oval 172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nvGrpSpPr>
              <p:cNvPr id="72406" name="Group 1730"/>
              <p:cNvGrpSpPr>
                <a:grpSpLocks/>
              </p:cNvGrpSpPr>
              <p:nvPr/>
            </p:nvGrpSpPr>
            <p:grpSpPr bwMode="auto">
              <a:xfrm rot="-2817779" flipH="1" flipV="1">
                <a:off x="2904" y="2376"/>
                <a:ext cx="1392" cy="2112"/>
                <a:chOff x="3552" y="2208"/>
                <a:chExt cx="1392" cy="2112"/>
              </a:xfrm>
            </p:grpSpPr>
            <p:grpSp>
              <p:nvGrpSpPr>
                <p:cNvPr id="72409" name="Group 1731"/>
                <p:cNvGrpSpPr>
                  <a:grpSpLocks/>
                </p:cNvGrpSpPr>
                <p:nvPr/>
              </p:nvGrpSpPr>
              <p:grpSpPr bwMode="auto">
                <a:xfrm rot="7191373">
                  <a:off x="4560" y="3936"/>
                  <a:ext cx="624" cy="144"/>
                  <a:chOff x="1056" y="2112"/>
                  <a:chExt cx="624" cy="144"/>
                </a:xfrm>
              </p:grpSpPr>
              <p:sp>
                <p:nvSpPr>
                  <p:cNvPr id="72388" name="Line 173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89" name="Oval 173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12" name="Group 1734"/>
                <p:cNvGrpSpPr>
                  <a:grpSpLocks/>
                </p:cNvGrpSpPr>
                <p:nvPr/>
              </p:nvGrpSpPr>
              <p:grpSpPr bwMode="auto">
                <a:xfrm rot="7191373">
                  <a:off x="3840" y="3024"/>
                  <a:ext cx="624" cy="144"/>
                  <a:chOff x="1056" y="2112"/>
                  <a:chExt cx="624" cy="144"/>
                </a:xfrm>
              </p:grpSpPr>
              <p:sp>
                <p:nvSpPr>
                  <p:cNvPr id="72391" name="Line 173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92" name="Oval 173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15" name="Group 1737"/>
                <p:cNvGrpSpPr>
                  <a:grpSpLocks/>
                </p:cNvGrpSpPr>
                <p:nvPr/>
              </p:nvGrpSpPr>
              <p:grpSpPr bwMode="auto">
                <a:xfrm rot="7191373">
                  <a:off x="3312" y="2448"/>
                  <a:ext cx="624" cy="144"/>
                  <a:chOff x="1056" y="2112"/>
                  <a:chExt cx="624" cy="144"/>
                </a:xfrm>
              </p:grpSpPr>
              <p:sp>
                <p:nvSpPr>
                  <p:cNvPr id="72394" name="Line 173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95" name="Oval 173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18" name="Group 1740"/>
                <p:cNvGrpSpPr>
                  <a:grpSpLocks/>
                </p:cNvGrpSpPr>
                <p:nvPr/>
              </p:nvGrpSpPr>
              <p:grpSpPr bwMode="auto">
                <a:xfrm rot="7191373">
                  <a:off x="3456" y="2640"/>
                  <a:ext cx="624" cy="144"/>
                  <a:chOff x="1056" y="2112"/>
                  <a:chExt cx="624" cy="144"/>
                </a:xfrm>
              </p:grpSpPr>
              <p:sp>
                <p:nvSpPr>
                  <p:cNvPr id="72397" name="Line 174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398" name="Oval 174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21" name="Group 1743"/>
                <p:cNvGrpSpPr>
                  <a:grpSpLocks/>
                </p:cNvGrpSpPr>
                <p:nvPr/>
              </p:nvGrpSpPr>
              <p:grpSpPr bwMode="auto">
                <a:xfrm rot="7191373">
                  <a:off x="4368" y="3600"/>
                  <a:ext cx="624" cy="144"/>
                  <a:chOff x="1056" y="2112"/>
                  <a:chExt cx="624" cy="144"/>
                </a:xfrm>
              </p:grpSpPr>
              <p:sp>
                <p:nvSpPr>
                  <p:cNvPr id="72400" name="Line 174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401" name="Oval 174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24" name="Group 1746"/>
                <p:cNvGrpSpPr>
                  <a:grpSpLocks/>
                </p:cNvGrpSpPr>
                <p:nvPr/>
              </p:nvGrpSpPr>
              <p:grpSpPr bwMode="auto">
                <a:xfrm rot="7191373">
                  <a:off x="4560" y="3744"/>
                  <a:ext cx="624" cy="144"/>
                  <a:chOff x="1056" y="2112"/>
                  <a:chExt cx="624" cy="144"/>
                </a:xfrm>
              </p:grpSpPr>
              <p:sp>
                <p:nvSpPr>
                  <p:cNvPr id="72403" name="Line 174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404" name="Oval 174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27" name="Group 1749"/>
                <p:cNvGrpSpPr>
                  <a:grpSpLocks/>
                </p:cNvGrpSpPr>
                <p:nvPr/>
              </p:nvGrpSpPr>
              <p:grpSpPr bwMode="auto">
                <a:xfrm>
                  <a:off x="3600" y="2304"/>
                  <a:ext cx="1200" cy="1776"/>
                  <a:chOff x="4560" y="1008"/>
                  <a:chExt cx="1200" cy="1776"/>
                </a:xfrm>
              </p:grpSpPr>
              <p:grpSp>
                <p:nvGrpSpPr>
                  <p:cNvPr id="72430" name="Group 1750"/>
                  <p:cNvGrpSpPr>
                    <a:grpSpLocks/>
                  </p:cNvGrpSpPr>
                  <p:nvPr/>
                </p:nvGrpSpPr>
                <p:grpSpPr bwMode="auto">
                  <a:xfrm rot="7191373">
                    <a:off x="4320" y="1248"/>
                    <a:ext cx="624" cy="144"/>
                    <a:chOff x="1056" y="2112"/>
                    <a:chExt cx="624" cy="144"/>
                  </a:xfrm>
                </p:grpSpPr>
                <p:sp>
                  <p:nvSpPr>
                    <p:cNvPr id="72407" name="Line 1751"/>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408" name="Oval 1752"/>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33" name="Group 1753"/>
                  <p:cNvGrpSpPr>
                    <a:grpSpLocks/>
                  </p:cNvGrpSpPr>
                  <p:nvPr/>
                </p:nvGrpSpPr>
                <p:grpSpPr bwMode="auto">
                  <a:xfrm rot="7191373">
                    <a:off x="4512" y="1440"/>
                    <a:ext cx="624" cy="144"/>
                    <a:chOff x="1056" y="2112"/>
                    <a:chExt cx="624" cy="144"/>
                  </a:xfrm>
                </p:grpSpPr>
                <p:sp>
                  <p:nvSpPr>
                    <p:cNvPr id="72410" name="Line 1754"/>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411" name="Oval 1755"/>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40" name="Group 1756"/>
                  <p:cNvGrpSpPr>
                    <a:grpSpLocks/>
                  </p:cNvGrpSpPr>
                  <p:nvPr/>
                </p:nvGrpSpPr>
                <p:grpSpPr bwMode="auto">
                  <a:xfrm rot="7191373">
                    <a:off x="4608" y="1536"/>
                    <a:ext cx="624" cy="144"/>
                    <a:chOff x="1056" y="2112"/>
                    <a:chExt cx="624" cy="144"/>
                  </a:xfrm>
                </p:grpSpPr>
                <p:sp>
                  <p:nvSpPr>
                    <p:cNvPr id="72413" name="Line 1757"/>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414" name="Oval 1758"/>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41" name="Group 1759"/>
                  <p:cNvGrpSpPr>
                    <a:grpSpLocks/>
                  </p:cNvGrpSpPr>
                  <p:nvPr/>
                </p:nvGrpSpPr>
                <p:grpSpPr bwMode="auto">
                  <a:xfrm rot="7191373">
                    <a:off x="4704" y="1632"/>
                    <a:ext cx="624" cy="144"/>
                    <a:chOff x="1056" y="2112"/>
                    <a:chExt cx="624" cy="144"/>
                  </a:xfrm>
                </p:grpSpPr>
                <p:sp>
                  <p:nvSpPr>
                    <p:cNvPr id="72416" name="Line 1760"/>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417" name="Oval 1761"/>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42" name="Group 1762"/>
                  <p:cNvGrpSpPr>
                    <a:grpSpLocks/>
                  </p:cNvGrpSpPr>
                  <p:nvPr/>
                </p:nvGrpSpPr>
                <p:grpSpPr bwMode="auto">
                  <a:xfrm rot="7191373">
                    <a:off x="4896" y="1824"/>
                    <a:ext cx="624" cy="144"/>
                    <a:chOff x="1056" y="2112"/>
                    <a:chExt cx="624" cy="144"/>
                  </a:xfrm>
                </p:grpSpPr>
                <p:sp>
                  <p:nvSpPr>
                    <p:cNvPr id="72419" name="Line 1763"/>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420" name="Oval 1764"/>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43" name="Group 1765"/>
                  <p:cNvGrpSpPr>
                    <a:grpSpLocks/>
                  </p:cNvGrpSpPr>
                  <p:nvPr/>
                </p:nvGrpSpPr>
                <p:grpSpPr bwMode="auto">
                  <a:xfrm rot="7191373">
                    <a:off x="4992" y="1920"/>
                    <a:ext cx="624" cy="144"/>
                    <a:chOff x="1056" y="2112"/>
                    <a:chExt cx="624" cy="144"/>
                  </a:xfrm>
                </p:grpSpPr>
                <p:sp>
                  <p:nvSpPr>
                    <p:cNvPr id="72422" name="Line 1766"/>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423" name="Oval 1767"/>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44" name="Group 1768"/>
                  <p:cNvGrpSpPr>
                    <a:grpSpLocks/>
                  </p:cNvGrpSpPr>
                  <p:nvPr/>
                </p:nvGrpSpPr>
                <p:grpSpPr bwMode="auto">
                  <a:xfrm rot="7191373">
                    <a:off x="5088" y="2016"/>
                    <a:ext cx="624" cy="144"/>
                    <a:chOff x="1056" y="2112"/>
                    <a:chExt cx="624" cy="144"/>
                  </a:xfrm>
                </p:grpSpPr>
                <p:sp>
                  <p:nvSpPr>
                    <p:cNvPr id="72425" name="Line 1769"/>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426" name="Oval 1770"/>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45" name="Group 1771"/>
                  <p:cNvGrpSpPr>
                    <a:grpSpLocks/>
                  </p:cNvGrpSpPr>
                  <p:nvPr/>
                </p:nvGrpSpPr>
                <p:grpSpPr bwMode="auto">
                  <a:xfrm rot="7191373">
                    <a:off x="5184" y="2112"/>
                    <a:ext cx="624" cy="144"/>
                    <a:chOff x="1056" y="2112"/>
                    <a:chExt cx="624" cy="144"/>
                  </a:xfrm>
                </p:grpSpPr>
                <p:sp>
                  <p:nvSpPr>
                    <p:cNvPr id="72428" name="Line 1772"/>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429" name="Oval 1773"/>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46" name="Group 1774"/>
                  <p:cNvGrpSpPr>
                    <a:grpSpLocks/>
                  </p:cNvGrpSpPr>
                  <p:nvPr/>
                </p:nvGrpSpPr>
                <p:grpSpPr bwMode="auto">
                  <a:xfrm rot="7191373">
                    <a:off x="5280" y="2208"/>
                    <a:ext cx="624" cy="144"/>
                    <a:chOff x="1056" y="2112"/>
                    <a:chExt cx="624" cy="144"/>
                  </a:xfrm>
                </p:grpSpPr>
                <p:sp>
                  <p:nvSpPr>
                    <p:cNvPr id="72431" name="Line 1775"/>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432" name="Oval 1776"/>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nvGrpSpPr>
                  <p:cNvPr id="72447" name="Group 1777"/>
                  <p:cNvGrpSpPr>
                    <a:grpSpLocks/>
                  </p:cNvGrpSpPr>
                  <p:nvPr/>
                </p:nvGrpSpPr>
                <p:grpSpPr bwMode="auto">
                  <a:xfrm rot="7191373">
                    <a:off x="5376" y="2400"/>
                    <a:ext cx="624" cy="144"/>
                    <a:chOff x="1056" y="2112"/>
                    <a:chExt cx="624" cy="144"/>
                  </a:xfrm>
                </p:grpSpPr>
                <p:sp>
                  <p:nvSpPr>
                    <p:cNvPr id="72434" name="Line 1778"/>
                    <p:cNvSpPr>
                      <a:spLocks noChangeShapeType="1"/>
                    </p:cNvSpPr>
                    <p:nvPr/>
                  </p:nvSpPr>
                  <p:spPr bwMode="auto">
                    <a:xfrm>
                      <a:off x="1056" y="2160"/>
                      <a:ext cx="384" cy="0"/>
                    </a:xfrm>
                    <a:prstGeom prst="line">
                      <a:avLst/>
                    </a:prstGeom>
                    <a:noFill/>
                    <a:ln w="9525">
                      <a:solidFill>
                        <a:schemeClr val="tx1"/>
                      </a:solidFill>
                      <a:round/>
                      <a:headEnd/>
                      <a:tailEnd/>
                    </a:ln>
                    <a:effectLst/>
                  </p:spPr>
                  <p:txBody>
                    <a:bodyPr wrap="none" anchor="ctr">
                      <a:prstTxWarp prst="textNoShape">
                        <a:avLst/>
                      </a:prstTxWarp>
                    </a:bodyPr>
                    <a:lstStyle/>
                    <a:p>
                      <a:endParaRPr lang="en-US"/>
                    </a:p>
                  </p:txBody>
                </p:sp>
                <p:sp>
                  <p:nvSpPr>
                    <p:cNvPr id="72435" name="Oval 1779"/>
                    <p:cNvSpPr>
                      <a:spLocks noChangeArrowheads="1"/>
                    </p:cNvSpPr>
                    <p:nvPr/>
                  </p:nvSpPr>
                  <p:spPr bwMode="auto">
                    <a:xfrm>
                      <a:off x="1440" y="2112"/>
                      <a:ext cx="240" cy="144"/>
                    </a:xfrm>
                    <a:prstGeom prst="ellipse">
                      <a:avLst/>
                    </a:prstGeom>
                    <a:solidFill>
                      <a:srgbClr val="008000"/>
                    </a:solidFill>
                    <a:ln w="9525">
                      <a:solidFill>
                        <a:schemeClr val="tx1"/>
                      </a:solidFill>
                      <a:round/>
                      <a:headEnd/>
                      <a:tailEnd/>
                    </a:ln>
                    <a:effectLst/>
                  </p:spPr>
                  <p:txBody>
                    <a:bodyPr wrap="none" anchor="ctr">
                      <a:prstTxWarp prst="textNoShape">
                        <a:avLst/>
                      </a:prstTxWarp>
                    </a:bodyPr>
                    <a:lstStyle/>
                    <a:p>
                      <a:endParaRPr lang="en-US"/>
                    </a:p>
                  </p:txBody>
                </p:sp>
              </p:grpSp>
            </p:grpSp>
          </p:grpSp>
        </p:grpSp>
      </p:grpSp>
      <p:sp>
        <p:nvSpPr>
          <p:cNvPr id="72436" name="Text Box 1780"/>
          <p:cNvSpPr txBox="1">
            <a:spLocks noChangeArrowheads="1"/>
          </p:cNvSpPr>
          <p:nvPr/>
        </p:nvSpPr>
        <p:spPr bwMode="auto">
          <a:xfrm>
            <a:off x="5334000" y="523875"/>
            <a:ext cx="1484313" cy="519113"/>
          </a:xfrm>
          <a:prstGeom prst="rect">
            <a:avLst/>
          </a:prstGeom>
          <a:noFill/>
          <a:ln w="9525">
            <a:noFill/>
            <a:miter lim="800000"/>
            <a:headEnd/>
            <a:tailEnd/>
          </a:ln>
          <a:effectLst/>
        </p:spPr>
        <p:txBody>
          <a:bodyPr wrap="none">
            <a:prstTxWarp prst="textNoShape">
              <a:avLst/>
            </a:prstTxWarp>
            <a:spAutoFit/>
          </a:bodyPr>
          <a:lstStyle/>
          <a:p>
            <a:r>
              <a:rPr lang="pt-BR" sz="2800" b="1">
                <a:solidFill>
                  <a:schemeClr val="accent1"/>
                </a:solidFill>
                <a:latin typeface="Times New Roman" charset="0"/>
              </a:rPr>
              <a:t>esféricas</a:t>
            </a:r>
            <a:endParaRPr lang="pt-BR" sz="2800" b="1">
              <a:solidFill>
                <a:srgbClr val="0033CC"/>
              </a:solidFill>
              <a:latin typeface="Times New Roman" charset="0"/>
            </a:endParaRPr>
          </a:p>
        </p:txBody>
      </p:sp>
      <p:sp>
        <p:nvSpPr>
          <p:cNvPr id="72437" name="Text Box 1781"/>
          <p:cNvSpPr txBox="1">
            <a:spLocks noChangeArrowheads="1"/>
          </p:cNvSpPr>
          <p:nvPr/>
        </p:nvSpPr>
        <p:spPr bwMode="auto">
          <a:xfrm>
            <a:off x="6461125" y="3952875"/>
            <a:ext cx="1643063" cy="519113"/>
          </a:xfrm>
          <a:prstGeom prst="rect">
            <a:avLst/>
          </a:prstGeom>
          <a:noFill/>
          <a:ln w="9525">
            <a:noFill/>
            <a:miter lim="800000"/>
            <a:headEnd/>
            <a:tailEnd/>
          </a:ln>
          <a:effectLst/>
        </p:spPr>
        <p:txBody>
          <a:bodyPr wrap="none">
            <a:prstTxWarp prst="textNoShape">
              <a:avLst/>
            </a:prstTxWarp>
            <a:spAutoFit/>
          </a:bodyPr>
          <a:lstStyle/>
          <a:p>
            <a:r>
              <a:rPr lang="pt-BR" sz="2800" b="1">
                <a:solidFill>
                  <a:srgbClr val="336600"/>
                </a:solidFill>
                <a:latin typeface="Times New Roman" charset="0"/>
              </a:rPr>
              <a:t>lamelares</a:t>
            </a:r>
          </a:p>
        </p:txBody>
      </p:sp>
      <p:sp>
        <p:nvSpPr>
          <p:cNvPr id="72438" name="Text Box 1782"/>
          <p:cNvSpPr txBox="1">
            <a:spLocks noChangeArrowheads="1"/>
          </p:cNvSpPr>
          <p:nvPr/>
        </p:nvSpPr>
        <p:spPr bwMode="auto">
          <a:xfrm>
            <a:off x="473075" y="406400"/>
            <a:ext cx="1762125" cy="519113"/>
          </a:xfrm>
          <a:prstGeom prst="rect">
            <a:avLst/>
          </a:prstGeom>
          <a:noFill/>
          <a:ln w="9525">
            <a:noFill/>
            <a:miter lim="800000"/>
            <a:headEnd/>
            <a:tailEnd/>
          </a:ln>
          <a:effectLst/>
        </p:spPr>
        <p:txBody>
          <a:bodyPr wrap="none">
            <a:prstTxWarp prst="textNoShape">
              <a:avLst/>
            </a:prstTxWarp>
            <a:spAutoFit/>
          </a:bodyPr>
          <a:lstStyle/>
          <a:p>
            <a:r>
              <a:rPr lang="pt-BR" sz="2800" b="1">
                <a:solidFill>
                  <a:srgbClr val="0033CC"/>
                </a:solidFill>
                <a:latin typeface="Times New Roman" charset="0"/>
              </a:rPr>
              <a:t>cilíndricas</a:t>
            </a:r>
          </a:p>
        </p:txBody>
      </p:sp>
      <p:sp>
        <p:nvSpPr>
          <p:cNvPr id="72439" name="Oval 1783"/>
          <p:cNvSpPr>
            <a:spLocks noChangeArrowheads="1"/>
          </p:cNvSpPr>
          <p:nvPr/>
        </p:nvSpPr>
        <p:spPr bwMode="auto">
          <a:xfrm>
            <a:off x="3200400" y="5562600"/>
            <a:ext cx="533400" cy="228600"/>
          </a:xfrm>
          <a:prstGeom prst="ellipse">
            <a:avLst/>
          </a:prstGeom>
          <a:solidFill>
            <a:srgbClr val="FF6600"/>
          </a:solidFill>
          <a:ln w="9525">
            <a:noFill/>
            <a:round/>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1630</TotalTime>
  <Words>1542</Words>
  <Application>Microsoft Macintosh PowerPoint</Application>
  <PresentationFormat>On-screen Show (4:3)</PresentationFormat>
  <Paragraphs>132</Paragraphs>
  <Slides>28</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Office Theme</vt:lpstr>
      <vt:lpstr>Equation</vt:lpstr>
      <vt:lpstr>Água como solvente</vt:lpstr>
      <vt:lpstr>Água como solvente</vt:lpstr>
      <vt:lpstr>Sais</vt:lpstr>
      <vt:lpstr>Glicose: isômeros dependem do solvente</vt:lpstr>
      <vt:lpstr>Slide 5</vt:lpstr>
      <vt:lpstr>Glucopiranoses</vt:lpstr>
      <vt:lpstr>PEO</vt:lpstr>
      <vt:lpstr>Compostos anfifílicos</vt:lpstr>
      <vt:lpstr>Tipos de micelas em água</vt:lpstr>
      <vt:lpstr>Solubilidade de tensoativos etoxilados diminui com o aumento da temperatura. </vt:lpstr>
      <vt:lpstr>Slide 11</vt:lpstr>
      <vt:lpstr>Slide 12</vt:lpstr>
      <vt:lpstr>Slide 13</vt:lpstr>
      <vt:lpstr>Niosomas</vt:lpstr>
      <vt:lpstr>Separação de fases e partição de proteínas</vt:lpstr>
      <vt:lpstr>Estruturas formadas com tensoativos</vt:lpstr>
      <vt:lpstr>Fullereno enxertado com cadeias de PEO </vt:lpstr>
      <vt:lpstr>Em compostos apolares</vt:lpstr>
      <vt:lpstr>Slide 19</vt:lpstr>
      <vt:lpstr>Slide 20</vt:lpstr>
      <vt:lpstr>Solubilização</vt:lpstr>
      <vt:lpstr>Efeito de sais na solubilidade</vt:lpstr>
      <vt:lpstr>pH pode aumentar a solubilidade aparente</vt:lpstr>
      <vt:lpstr>Matéria orgânica dissolvida (DOM) pode aumentar a solubilidade aparente </vt:lpstr>
      <vt:lpstr>Efeito de co-solventes na solubilidade</vt:lpstr>
      <vt:lpstr>Dois casos</vt:lpstr>
      <vt:lpstr>Em geral</vt:lpstr>
      <vt:lpstr>Exercícios</vt:lpstr>
    </vt:vector>
  </TitlesOfParts>
  <Company>Unicamp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Água como solvente e dispersante</dc:title>
  <dc:creator>Fernando Galembeck</dc:creator>
  <cp:lastModifiedBy>Fernando Galembeck</cp:lastModifiedBy>
  <cp:revision>27</cp:revision>
  <dcterms:created xsi:type="dcterms:W3CDTF">2011-04-01T11:44:40Z</dcterms:created>
  <dcterms:modified xsi:type="dcterms:W3CDTF">2011-04-01T12:57:06Z</dcterms:modified>
</cp:coreProperties>
</file>